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notesMasterIdLst>
    <p:notesMasterId r:id="rId39"/>
  </p:notesMasterIdLst>
  <p:sldIdLst>
    <p:sldId id="257" r:id="rId2"/>
    <p:sldId id="264" r:id="rId3"/>
    <p:sldId id="265" r:id="rId4"/>
    <p:sldId id="261" r:id="rId5"/>
    <p:sldId id="263" r:id="rId6"/>
    <p:sldId id="256" r:id="rId7"/>
    <p:sldId id="258" r:id="rId8"/>
    <p:sldId id="259" r:id="rId9"/>
    <p:sldId id="260" r:id="rId10"/>
    <p:sldId id="269" r:id="rId11"/>
    <p:sldId id="280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3" r:id="rId25"/>
    <p:sldId id="295" r:id="rId26"/>
    <p:sldId id="296" r:id="rId27"/>
    <p:sldId id="297" r:id="rId28"/>
    <p:sldId id="298" r:id="rId29"/>
    <p:sldId id="299" r:id="rId30"/>
    <p:sldId id="300" r:id="rId31"/>
    <p:sldId id="277" r:id="rId32"/>
    <p:sldId id="278" r:id="rId33"/>
    <p:sldId id="301" r:id="rId34"/>
    <p:sldId id="276" r:id="rId35"/>
    <p:sldId id="275" r:id="rId36"/>
    <p:sldId id="270" r:id="rId37"/>
    <p:sldId id="268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ba User" initials="T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9"/>
    <p:restoredTop sz="94934"/>
  </p:normalViewPr>
  <p:slideViewPr>
    <p:cSldViewPr snapToGrid="0" snapToObjects="1">
      <p:cViewPr>
        <p:scale>
          <a:sx n="93" d="100"/>
          <a:sy n="93" d="100"/>
        </p:scale>
        <p:origin x="8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6T13:35:33.787" idx="1">
    <p:pos x="6492" y="1241"/>
    <p:text>the actual utilization of private cars in China is only 7
percent.
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94BA1B-6E18-4BD0-B252-E203D246F31F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BB3D5-52FD-4748-B93B-2A11E35A5915}">
      <dgm:prSet phldrT="[Text]"/>
      <dgm:spPr/>
      <dgm:t>
        <a:bodyPr/>
        <a:lstStyle/>
        <a:p>
          <a:r>
            <a:rPr lang="en-US" dirty="0" smtClean="0"/>
            <a:t>Technical Constrains &amp; Barriers</a:t>
          </a:r>
          <a:endParaRPr lang="en-US" dirty="0"/>
        </a:p>
      </dgm:t>
    </dgm:pt>
    <dgm:pt modelId="{DA58E19C-C980-497E-AAD6-806D1F6F0875}" type="parTrans" cxnId="{732AD387-7C3A-478D-B5E0-7BC78A6B7D0F}">
      <dgm:prSet/>
      <dgm:spPr/>
      <dgm:t>
        <a:bodyPr/>
        <a:lstStyle/>
        <a:p>
          <a:endParaRPr lang="en-US"/>
        </a:p>
      </dgm:t>
    </dgm:pt>
    <dgm:pt modelId="{DDBD4AE8-7A7E-4635-8D11-0A1460CF1325}" type="sibTrans" cxnId="{732AD387-7C3A-478D-B5E0-7BC78A6B7D0F}">
      <dgm:prSet/>
      <dgm:spPr/>
      <dgm:t>
        <a:bodyPr/>
        <a:lstStyle/>
        <a:p>
          <a:endParaRPr lang="en-US"/>
        </a:p>
      </dgm:t>
    </dgm:pt>
    <dgm:pt modelId="{7D29D22A-876D-4150-AE9B-1FD02036BFE8}">
      <dgm:prSet phldrT="[Text]"/>
      <dgm:spPr/>
      <dgm:t>
        <a:bodyPr/>
        <a:lstStyle/>
        <a:p>
          <a:r>
            <a:rPr lang="en-US" dirty="0" smtClean="0"/>
            <a:t>Technology Innovation and extensive R&amp;D</a:t>
          </a:r>
          <a:endParaRPr lang="en-US" dirty="0"/>
        </a:p>
      </dgm:t>
    </dgm:pt>
    <dgm:pt modelId="{ADC021BB-D1D2-4432-AE48-C2BF04D5B859}" type="parTrans" cxnId="{F568216E-1AEE-4636-94C9-8FF13DCFE36E}">
      <dgm:prSet/>
      <dgm:spPr/>
      <dgm:t>
        <a:bodyPr/>
        <a:lstStyle/>
        <a:p>
          <a:endParaRPr lang="en-US"/>
        </a:p>
      </dgm:t>
    </dgm:pt>
    <dgm:pt modelId="{E5F21FD9-CE2A-44EF-9332-5C5734E87C86}" type="sibTrans" cxnId="{F568216E-1AEE-4636-94C9-8FF13DCFE36E}">
      <dgm:prSet/>
      <dgm:spPr/>
      <dgm:t>
        <a:bodyPr/>
        <a:lstStyle/>
        <a:p>
          <a:endParaRPr lang="en-US"/>
        </a:p>
      </dgm:t>
    </dgm:pt>
    <dgm:pt modelId="{89D3BA06-2913-4411-9D4D-E3528A4DA803}">
      <dgm:prSet phldrT="[Text]"/>
      <dgm:spPr/>
      <dgm:t>
        <a:bodyPr/>
        <a:lstStyle/>
        <a:p>
          <a:r>
            <a:rPr lang="en-US" dirty="0" smtClean="0"/>
            <a:t>Government’s regulations &amp; Policies</a:t>
          </a:r>
          <a:endParaRPr lang="en-US" dirty="0"/>
        </a:p>
      </dgm:t>
    </dgm:pt>
    <dgm:pt modelId="{D1291159-FD2C-43F3-A3E1-B22F0DCC3BB1}" type="parTrans" cxnId="{CAA108CA-DCAA-4479-92F1-9F0BDF4E1018}">
      <dgm:prSet/>
      <dgm:spPr/>
      <dgm:t>
        <a:bodyPr/>
        <a:lstStyle/>
        <a:p>
          <a:endParaRPr lang="en-US"/>
        </a:p>
      </dgm:t>
    </dgm:pt>
    <dgm:pt modelId="{E9686633-0F8F-428E-8199-58D3E725D16A}" type="sibTrans" cxnId="{CAA108CA-DCAA-4479-92F1-9F0BDF4E1018}">
      <dgm:prSet/>
      <dgm:spPr/>
      <dgm:t>
        <a:bodyPr/>
        <a:lstStyle/>
        <a:p>
          <a:endParaRPr lang="en-US"/>
        </a:p>
      </dgm:t>
    </dgm:pt>
    <dgm:pt modelId="{D428DFC8-FCDC-4B63-A1F8-2C0C451ED50E}">
      <dgm:prSet phldrT="[Text]"/>
      <dgm:spPr/>
      <dgm:t>
        <a:bodyPr/>
        <a:lstStyle/>
        <a:p>
          <a:r>
            <a:rPr lang="en-US" dirty="0" smtClean="0"/>
            <a:t>Governing laws, regulations, requirements, incentives, etc.</a:t>
          </a:r>
          <a:endParaRPr lang="en-US" dirty="0"/>
        </a:p>
      </dgm:t>
    </dgm:pt>
    <dgm:pt modelId="{B2D727D6-C925-4B42-AF52-83BE8E99E0B9}" type="parTrans" cxnId="{63BA74F6-17EE-47AB-81AB-72EB8F8F030F}">
      <dgm:prSet/>
      <dgm:spPr/>
      <dgm:t>
        <a:bodyPr/>
        <a:lstStyle/>
        <a:p>
          <a:endParaRPr lang="en-US"/>
        </a:p>
      </dgm:t>
    </dgm:pt>
    <dgm:pt modelId="{E6358313-6580-4EBA-9FA9-129FDAB8F38D}" type="sibTrans" cxnId="{63BA74F6-17EE-47AB-81AB-72EB8F8F030F}">
      <dgm:prSet/>
      <dgm:spPr/>
      <dgm:t>
        <a:bodyPr/>
        <a:lstStyle/>
        <a:p>
          <a:endParaRPr lang="en-US"/>
        </a:p>
      </dgm:t>
    </dgm:pt>
    <dgm:pt modelId="{5A7C7BF3-F8B5-4217-85DD-31C299053394}">
      <dgm:prSet phldrT="[Text]"/>
      <dgm:spPr/>
      <dgm:t>
        <a:bodyPr/>
        <a:lstStyle/>
        <a:p>
          <a:r>
            <a:rPr lang="en-US" dirty="0" smtClean="0"/>
            <a:t>Socio-economic</a:t>
          </a:r>
          <a:endParaRPr lang="en-US" dirty="0"/>
        </a:p>
      </dgm:t>
    </dgm:pt>
    <dgm:pt modelId="{ABC91177-C3BD-4B2C-A819-FB62AD3F8310}" type="parTrans" cxnId="{FA3950E7-A0B7-4685-9291-A4CE7E13B753}">
      <dgm:prSet/>
      <dgm:spPr/>
      <dgm:t>
        <a:bodyPr/>
        <a:lstStyle/>
        <a:p>
          <a:endParaRPr lang="en-US"/>
        </a:p>
      </dgm:t>
    </dgm:pt>
    <dgm:pt modelId="{BD71BB5C-1E26-4A97-8D2B-D1ADB889E3C0}" type="sibTrans" cxnId="{FA3950E7-A0B7-4685-9291-A4CE7E13B753}">
      <dgm:prSet/>
      <dgm:spPr/>
      <dgm:t>
        <a:bodyPr/>
        <a:lstStyle/>
        <a:p>
          <a:endParaRPr lang="en-US"/>
        </a:p>
      </dgm:t>
    </dgm:pt>
    <dgm:pt modelId="{022C0079-D15E-4590-9DCB-E659EF4DB1BE}">
      <dgm:prSet phldrT="[Text]"/>
      <dgm:spPr/>
      <dgm:t>
        <a:bodyPr/>
        <a:lstStyle/>
        <a:p>
          <a:r>
            <a:rPr lang="en-US" dirty="0" smtClean="0"/>
            <a:t>Environmental constraints</a:t>
          </a:r>
          <a:endParaRPr lang="en-US" dirty="0"/>
        </a:p>
      </dgm:t>
    </dgm:pt>
    <dgm:pt modelId="{711E0AF3-0D7F-435B-9A36-9834AE98C859}" type="parTrans" cxnId="{35A6D3E8-08B0-4663-BD95-D68F49FE41DC}">
      <dgm:prSet/>
      <dgm:spPr/>
      <dgm:t>
        <a:bodyPr/>
        <a:lstStyle/>
        <a:p>
          <a:endParaRPr lang="en-US"/>
        </a:p>
      </dgm:t>
    </dgm:pt>
    <dgm:pt modelId="{15F5BFE2-831A-4E2A-A13B-F7EB6A1C398F}" type="sibTrans" cxnId="{35A6D3E8-08B0-4663-BD95-D68F49FE41DC}">
      <dgm:prSet/>
      <dgm:spPr/>
      <dgm:t>
        <a:bodyPr/>
        <a:lstStyle/>
        <a:p>
          <a:endParaRPr lang="en-US"/>
        </a:p>
      </dgm:t>
    </dgm:pt>
    <dgm:pt modelId="{03EDFC50-8059-4DC7-8A6D-AA35E7E49E49}">
      <dgm:prSet phldrT="[Text]"/>
      <dgm:spPr/>
      <dgm:t>
        <a:bodyPr/>
        <a:lstStyle/>
        <a:p>
          <a:r>
            <a:rPr lang="en-US" dirty="0" smtClean="0"/>
            <a:t>“Save Earth”</a:t>
          </a:r>
          <a:endParaRPr lang="en-US" dirty="0"/>
        </a:p>
      </dgm:t>
    </dgm:pt>
    <dgm:pt modelId="{6783E0AA-D0E7-4CB7-A3D6-CFF030AE368D}" type="parTrans" cxnId="{C86489DB-41B2-4283-A69F-4FFC6234BAE6}">
      <dgm:prSet/>
      <dgm:spPr/>
      <dgm:t>
        <a:bodyPr/>
        <a:lstStyle/>
        <a:p>
          <a:endParaRPr lang="en-US"/>
        </a:p>
      </dgm:t>
    </dgm:pt>
    <dgm:pt modelId="{DF0EF12A-D811-480A-9AC5-31D2972B471D}" type="sibTrans" cxnId="{C86489DB-41B2-4283-A69F-4FFC6234BAE6}">
      <dgm:prSet/>
      <dgm:spPr/>
      <dgm:t>
        <a:bodyPr/>
        <a:lstStyle/>
        <a:p>
          <a:endParaRPr lang="en-US"/>
        </a:p>
      </dgm:t>
    </dgm:pt>
    <dgm:pt modelId="{7EFE17E8-7DA2-49BA-8288-3977583E878D}">
      <dgm:prSet phldrT="[Text]"/>
      <dgm:spPr/>
      <dgm:t>
        <a:bodyPr/>
        <a:lstStyle/>
        <a:p>
          <a:r>
            <a:rPr lang="en-US" dirty="0" smtClean="0"/>
            <a:t>AI</a:t>
          </a:r>
          <a:endParaRPr lang="en-US" dirty="0"/>
        </a:p>
      </dgm:t>
    </dgm:pt>
    <dgm:pt modelId="{B76B80ED-C8C4-4B3B-83EC-BAF5D834E9E4}" type="parTrans" cxnId="{B0B8E858-CC1C-4A79-803A-C47ADE4DC5C5}">
      <dgm:prSet/>
      <dgm:spPr/>
      <dgm:t>
        <a:bodyPr/>
        <a:lstStyle/>
        <a:p>
          <a:endParaRPr lang="en-US"/>
        </a:p>
      </dgm:t>
    </dgm:pt>
    <dgm:pt modelId="{0E49FFDD-7823-488D-9540-E9807DFC020E}" type="sibTrans" cxnId="{B0B8E858-CC1C-4A79-803A-C47ADE4DC5C5}">
      <dgm:prSet/>
      <dgm:spPr/>
      <dgm:t>
        <a:bodyPr/>
        <a:lstStyle/>
        <a:p>
          <a:endParaRPr lang="en-US"/>
        </a:p>
      </dgm:t>
    </dgm:pt>
    <dgm:pt modelId="{C7F8F71F-D945-4FAE-80CD-3D9900A9980E}">
      <dgm:prSet phldrT="[Text]" custT="1"/>
      <dgm:spPr/>
      <dgm:t>
        <a:bodyPr/>
        <a:lstStyle/>
        <a:p>
          <a:r>
            <a:rPr lang="en-US" sz="1500" smtClean="0">
              <a:latin typeface="Times New Roman" panose="02020603050405020304" pitchFamily="18" charset="0"/>
              <a:cs typeface="Times New Roman" panose="02020603050405020304" pitchFamily="18" charset="0"/>
            </a:rPr>
            <a:t>Economic feasibility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85042E-0191-4804-A7C6-0AEDD7CF7A7F}" type="sibTrans" cxnId="{78A56F91-CFD7-4E63-BB24-A78E0E5E2CDC}">
      <dgm:prSet/>
      <dgm:spPr/>
      <dgm:t>
        <a:bodyPr/>
        <a:lstStyle/>
        <a:p>
          <a:endParaRPr lang="en-US"/>
        </a:p>
      </dgm:t>
    </dgm:pt>
    <dgm:pt modelId="{8D726EC8-27FB-4108-A7E6-0D76ADAF7EB5}" type="parTrans" cxnId="{78A56F91-CFD7-4E63-BB24-A78E0E5E2CDC}">
      <dgm:prSet/>
      <dgm:spPr/>
      <dgm:t>
        <a:bodyPr/>
        <a:lstStyle/>
        <a:p>
          <a:endParaRPr lang="en-US"/>
        </a:p>
      </dgm:t>
    </dgm:pt>
    <dgm:pt modelId="{7CCF3CF3-AAE7-4EB5-9B7B-37B54941E427}">
      <dgm:prSet phldrT="[Text]" custT="1"/>
      <dgm:spPr/>
      <dgm:t>
        <a:bodyPr/>
        <a:lstStyle/>
        <a:p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“of the people, for the people, and by the people”- Idea of Democracy in Technology.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FE6FB2-B0A0-491B-8104-40F0EFBDCDBE}" type="sibTrans" cxnId="{A52A4600-3E87-4E68-A1AE-C0E2B003C8E6}">
      <dgm:prSet/>
      <dgm:spPr/>
      <dgm:t>
        <a:bodyPr/>
        <a:lstStyle/>
        <a:p>
          <a:endParaRPr lang="en-US"/>
        </a:p>
      </dgm:t>
    </dgm:pt>
    <dgm:pt modelId="{8A8D1D6A-BF9F-4B07-B820-307FF951476E}" type="parTrans" cxnId="{A52A4600-3E87-4E68-A1AE-C0E2B003C8E6}">
      <dgm:prSet/>
      <dgm:spPr/>
      <dgm:t>
        <a:bodyPr/>
        <a:lstStyle/>
        <a:p>
          <a:endParaRPr lang="en-US"/>
        </a:p>
      </dgm:t>
    </dgm:pt>
    <dgm:pt modelId="{50972461-E9D2-40AB-8B0B-0D55D17BCE4A}">
      <dgm:prSet phldrT="[Text]"/>
      <dgm:spPr/>
      <dgm:t>
        <a:bodyPr/>
        <a:lstStyle/>
        <a:p>
          <a:r>
            <a:rPr lang="en-US" dirty="0" smtClean="0"/>
            <a:t>Global Issue</a:t>
          </a:r>
          <a:endParaRPr lang="en-US" dirty="0"/>
        </a:p>
      </dgm:t>
    </dgm:pt>
    <dgm:pt modelId="{A0FC12E7-490A-4E59-8406-486ED61A1EAB}" type="parTrans" cxnId="{333D51F3-97BA-4A18-8F91-F42396AE27C2}">
      <dgm:prSet/>
      <dgm:spPr/>
      <dgm:t>
        <a:bodyPr/>
        <a:lstStyle/>
        <a:p>
          <a:endParaRPr lang="en-US"/>
        </a:p>
      </dgm:t>
    </dgm:pt>
    <dgm:pt modelId="{B4038AAD-D7A3-475D-88D1-6D55502D72B1}" type="sibTrans" cxnId="{333D51F3-97BA-4A18-8F91-F42396AE27C2}">
      <dgm:prSet/>
      <dgm:spPr/>
      <dgm:t>
        <a:bodyPr/>
        <a:lstStyle/>
        <a:p>
          <a:endParaRPr lang="en-US"/>
        </a:p>
      </dgm:t>
    </dgm:pt>
    <dgm:pt modelId="{EF7A6057-6285-413B-8449-F1859E6F8D70}">
      <dgm:prSet phldrT="[Text]"/>
      <dgm:spPr/>
      <dgm:t>
        <a:bodyPr/>
        <a:lstStyle/>
        <a:p>
          <a:r>
            <a:rPr lang="en-US" dirty="0" smtClean="0"/>
            <a:t>International Pressures</a:t>
          </a:r>
          <a:endParaRPr lang="en-US" dirty="0"/>
        </a:p>
      </dgm:t>
    </dgm:pt>
    <dgm:pt modelId="{6085CAD4-5786-493D-BDAF-60260937969E}" type="parTrans" cxnId="{656D94B7-A6CC-40CE-9CE8-D6391768D628}">
      <dgm:prSet/>
      <dgm:spPr/>
      <dgm:t>
        <a:bodyPr/>
        <a:lstStyle/>
        <a:p>
          <a:endParaRPr lang="en-US"/>
        </a:p>
      </dgm:t>
    </dgm:pt>
    <dgm:pt modelId="{222ED65D-4355-4A13-BA5B-C23F6BD2917A}" type="sibTrans" cxnId="{656D94B7-A6CC-40CE-9CE8-D6391768D628}">
      <dgm:prSet/>
      <dgm:spPr/>
      <dgm:t>
        <a:bodyPr/>
        <a:lstStyle/>
        <a:p>
          <a:endParaRPr lang="en-US"/>
        </a:p>
      </dgm:t>
    </dgm:pt>
    <dgm:pt modelId="{03818037-A9C5-4B5D-91B8-EC26B67F8B94}" type="pres">
      <dgm:prSet presAssocID="{0094BA1B-6E18-4BD0-B252-E203D246F31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326FD38E-7CFB-4647-84EA-279C01C74A73}" type="pres">
      <dgm:prSet presAssocID="{0094BA1B-6E18-4BD0-B252-E203D246F31F}" presName="children" presStyleCnt="0"/>
      <dgm:spPr/>
    </dgm:pt>
    <dgm:pt modelId="{CF49E51F-3F9C-4B24-85E3-1A11CF8BE054}" type="pres">
      <dgm:prSet presAssocID="{0094BA1B-6E18-4BD0-B252-E203D246F31F}" presName="child1group" presStyleCnt="0"/>
      <dgm:spPr/>
    </dgm:pt>
    <dgm:pt modelId="{E950EF01-DF4B-41B5-B8A9-CD1E4480C774}" type="pres">
      <dgm:prSet presAssocID="{0094BA1B-6E18-4BD0-B252-E203D246F31F}" presName="child1" presStyleLbl="bgAcc1" presStyleIdx="0" presStyleCnt="4"/>
      <dgm:spPr/>
      <dgm:t>
        <a:bodyPr/>
        <a:lstStyle/>
        <a:p>
          <a:endParaRPr lang="en-US"/>
        </a:p>
      </dgm:t>
    </dgm:pt>
    <dgm:pt modelId="{07D41DA8-DAE2-496C-BEDB-D82A56FD3225}" type="pres">
      <dgm:prSet presAssocID="{0094BA1B-6E18-4BD0-B252-E203D246F31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1EFC1-2896-48C2-B0FC-79E71685BCBB}" type="pres">
      <dgm:prSet presAssocID="{0094BA1B-6E18-4BD0-B252-E203D246F31F}" presName="child2group" presStyleCnt="0"/>
      <dgm:spPr/>
    </dgm:pt>
    <dgm:pt modelId="{432410FC-831D-488C-A0D6-75D1B9EC945B}" type="pres">
      <dgm:prSet presAssocID="{0094BA1B-6E18-4BD0-B252-E203D246F31F}" presName="child2" presStyleLbl="bgAcc1" presStyleIdx="1" presStyleCnt="4"/>
      <dgm:spPr/>
      <dgm:t>
        <a:bodyPr/>
        <a:lstStyle/>
        <a:p>
          <a:endParaRPr lang="en-US"/>
        </a:p>
      </dgm:t>
    </dgm:pt>
    <dgm:pt modelId="{B7C49A06-51B3-45EC-87DE-12805729F2C5}" type="pres">
      <dgm:prSet presAssocID="{0094BA1B-6E18-4BD0-B252-E203D246F31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0E93E-8FB0-4264-B1C3-BBFD7932721F}" type="pres">
      <dgm:prSet presAssocID="{0094BA1B-6E18-4BD0-B252-E203D246F31F}" presName="child3group" presStyleCnt="0"/>
      <dgm:spPr/>
    </dgm:pt>
    <dgm:pt modelId="{8C437F3B-75C3-43B0-922D-808FD0B7528D}" type="pres">
      <dgm:prSet presAssocID="{0094BA1B-6E18-4BD0-B252-E203D246F31F}" presName="child3" presStyleLbl="bgAcc1" presStyleIdx="2" presStyleCnt="4" custScaleX="97657" custScaleY="112192" custLinFactNeighborX="-7942" custLinFactNeighborY="24644"/>
      <dgm:spPr/>
      <dgm:t>
        <a:bodyPr/>
        <a:lstStyle/>
        <a:p>
          <a:endParaRPr lang="en-US"/>
        </a:p>
      </dgm:t>
    </dgm:pt>
    <dgm:pt modelId="{5534817E-DD6C-43FF-8870-37F52B546028}" type="pres">
      <dgm:prSet presAssocID="{0094BA1B-6E18-4BD0-B252-E203D246F31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704C2-B417-4EC3-B61D-00C87D7FAFAD}" type="pres">
      <dgm:prSet presAssocID="{0094BA1B-6E18-4BD0-B252-E203D246F31F}" presName="child4group" presStyleCnt="0"/>
      <dgm:spPr/>
    </dgm:pt>
    <dgm:pt modelId="{08F50129-FC1E-4EF1-9BDC-B35347C01F51}" type="pres">
      <dgm:prSet presAssocID="{0094BA1B-6E18-4BD0-B252-E203D246F31F}" presName="child4" presStyleLbl="bgAcc1" presStyleIdx="3" presStyleCnt="4"/>
      <dgm:spPr/>
      <dgm:t>
        <a:bodyPr/>
        <a:lstStyle/>
        <a:p>
          <a:endParaRPr lang="en-US"/>
        </a:p>
      </dgm:t>
    </dgm:pt>
    <dgm:pt modelId="{8E4B2631-9568-4EC0-BF17-3F9FC855EFB5}" type="pres">
      <dgm:prSet presAssocID="{0094BA1B-6E18-4BD0-B252-E203D246F31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A5B84-C420-4466-BC69-16EE78346FF7}" type="pres">
      <dgm:prSet presAssocID="{0094BA1B-6E18-4BD0-B252-E203D246F31F}" presName="childPlaceholder" presStyleCnt="0"/>
      <dgm:spPr/>
    </dgm:pt>
    <dgm:pt modelId="{9EA3FFAF-EAC4-4D7B-859D-CBC5F04259DD}" type="pres">
      <dgm:prSet presAssocID="{0094BA1B-6E18-4BD0-B252-E203D246F31F}" presName="circle" presStyleCnt="0"/>
      <dgm:spPr/>
    </dgm:pt>
    <dgm:pt modelId="{BF429F73-2F31-497D-A52C-F21123C11939}" type="pres">
      <dgm:prSet presAssocID="{0094BA1B-6E18-4BD0-B252-E203D246F31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EDA6A-7CD8-486C-81FB-8D51EA5CB212}" type="pres">
      <dgm:prSet presAssocID="{0094BA1B-6E18-4BD0-B252-E203D246F31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7238F-D38D-4DD5-B76B-3B194FA2EFF5}" type="pres">
      <dgm:prSet presAssocID="{0094BA1B-6E18-4BD0-B252-E203D246F31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4419ED1-ABF6-4BFA-9255-F6465170584A}" type="pres">
      <dgm:prSet presAssocID="{0094BA1B-6E18-4BD0-B252-E203D246F31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2BBD6-07AE-4EA3-9811-682C62E84875}" type="pres">
      <dgm:prSet presAssocID="{0094BA1B-6E18-4BD0-B252-E203D246F31F}" presName="quadrantPlaceholder" presStyleCnt="0"/>
      <dgm:spPr/>
    </dgm:pt>
    <dgm:pt modelId="{C27529E9-863A-427E-A267-4AAE9231580B}" type="pres">
      <dgm:prSet presAssocID="{0094BA1B-6E18-4BD0-B252-E203D246F31F}" presName="center1" presStyleLbl="fgShp" presStyleIdx="0" presStyleCnt="2"/>
      <dgm:spPr/>
    </dgm:pt>
    <dgm:pt modelId="{53D579A4-8874-49B4-AA2E-9EDD7CF23B6B}" type="pres">
      <dgm:prSet presAssocID="{0094BA1B-6E18-4BD0-B252-E203D246F31F}" presName="center2" presStyleLbl="fgShp" presStyleIdx="1" presStyleCnt="2"/>
      <dgm:spPr/>
    </dgm:pt>
  </dgm:ptLst>
  <dgm:cxnLst>
    <dgm:cxn modelId="{F568216E-1AEE-4636-94C9-8FF13DCFE36E}" srcId="{FF5BB3D5-52FD-4748-B93B-2A11E35A5915}" destId="{7D29D22A-876D-4150-AE9B-1FD02036BFE8}" srcOrd="0" destOrd="0" parTransId="{ADC021BB-D1D2-4432-AE48-C2BF04D5B859}" sibTransId="{E5F21FD9-CE2A-44EF-9332-5C5734E87C86}"/>
    <dgm:cxn modelId="{D597949A-4AD7-6A47-A4BC-0DECC011C93B}" type="presOf" srcId="{50972461-E9D2-40AB-8B0B-0D55D17BCE4A}" destId="{8E4B2631-9568-4EC0-BF17-3F9FC855EFB5}" srcOrd="1" destOrd="1" presId="urn:microsoft.com/office/officeart/2005/8/layout/cycle4"/>
    <dgm:cxn modelId="{D342EF5D-CB89-C646-AF16-83E4ADA6020B}" type="presOf" srcId="{03EDFC50-8059-4DC7-8A6D-AA35E7E49E49}" destId="{08F50129-FC1E-4EF1-9BDC-B35347C01F51}" srcOrd="0" destOrd="0" presId="urn:microsoft.com/office/officeart/2005/8/layout/cycle4"/>
    <dgm:cxn modelId="{4D2297F6-6661-824C-9B62-61FBC683B9DE}" type="presOf" srcId="{5A7C7BF3-F8B5-4217-85DD-31C299053394}" destId="{8927238F-D38D-4DD5-B76B-3B194FA2EFF5}" srcOrd="0" destOrd="0" presId="urn:microsoft.com/office/officeart/2005/8/layout/cycle4"/>
    <dgm:cxn modelId="{78A56F91-CFD7-4E63-BB24-A78E0E5E2CDC}" srcId="{5A7C7BF3-F8B5-4217-85DD-31C299053394}" destId="{C7F8F71F-D945-4FAE-80CD-3D9900A9980E}" srcOrd="0" destOrd="0" parTransId="{8D726EC8-27FB-4108-A7E6-0D76ADAF7EB5}" sibTransId="{E785042E-0191-4804-A7C6-0AEDD7CF7A7F}"/>
    <dgm:cxn modelId="{B0B8E858-CC1C-4A79-803A-C47ADE4DC5C5}" srcId="{FF5BB3D5-52FD-4748-B93B-2A11E35A5915}" destId="{7EFE17E8-7DA2-49BA-8288-3977583E878D}" srcOrd="1" destOrd="0" parTransId="{B76B80ED-C8C4-4B3B-83EC-BAF5D834E9E4}" sibTransId="{0E49FFDD-7823-488D-9540-E9807DFC020E}"/>
    <dgm:cxn modelId="{D9AE052E-962F-3642-82AB-678ADD84B9A3}" type="presOf" srcId="{C7F8F71F-D945-4FAE-80CD-3D9900A9980E}" destId="{8C437F3B-75C3-43B0-922D-808FD0B7528D}" srcOrd="0" destOrd="0" presId="urn:microsoft.com/office/officeart/2005/8/layout/cycle4"/>
    <dgm:cxn modelId="{B33BA031-7F11-7741-B7F7-D73420C1D3B9}" type="presOf" srcId="{7D29D22A-876D-4150-AE9B-1FD02036BFE8}" destId="{07D41DA8-DAE2-496C-BEDB-D82A56FD3225}" srcOrd="1" destOrd="0" presId="urn:microsoft.com/office/officeart/2005/8/layout/cycle4"/>
    <dgm:cxn modelId="{656D94B7-A6CC-40CE-9CE8-D6391768D628}" srcId="{022C0079-D15E-4590-9DCB-E659EF4DB1BE}" destId="{EF7A6057-6285-413B-8449-F1859E6F8D70}" srcOrd="2" destOrd="0" parTransId="{6085CAD4-5786-493D-BDAF-60260937969E}" sibTransId="{222ED65D-4355-4A13-BA5B-C23F6BD2917A}"/>
    <dgm:cxn modelId="{FA3950E7-A0B7-4685-9291-A4CE7E13B753}" srcId="{0094BA1B-6E18-4BD0-B252-E203D246F31F}" destId="{5A7C7BF3-F8B5-4217-85DD-31C299053394}" srcOrd="2" destOrd="0" parTransId="{ABC91177-C3BD-4B2C-A819-FB62AD3F8310}" sibTransId="{BD71BB5C-1E26-4A97-8D2B-D1ADB889E3C0}"/>
    <dgm:cxn modelId="{70068477-CF0E-6043-A4C8-2BB0BCE07034}" type="presOf" srcId="{50972461-E9D2-40AB-8B0B-0D55D17BCE4A}" destId="{08F50129-FC1E-4EF1-9BDC-B35347C01F51}" srcOrd="0" destOrd="1" presId="urn:microsoft.com/office/officeart/2005/8/layout/cycle4"/>
    <dgm:cxn modelId="{35A6D3E8-08B0-4663-BD95-D68F49FE41DC}" srcId="{0094BA1B-6E18-4BD0-B252-E203D246F31F}" destId="{022C0079-D15E-4590-9DCB-E659EF4DB1BE}" srcOrd="3" destOrd="0" parTransId="{711E0AF3-0D7F-435B-9A36-9834AE98C859}" sibTransId="{15F5BFE2-831A-4E2A-A13B-F7EB6A1C398F}"/>
    <dgm:cxn modelId="{7685D9D3-642D-1D4E-831E-6862C39DF162}" type="presOf" srcId="{EF7A6057-6285-413B-8449-F1859E6F8D70}" destId="{08F50129-FC1E-4EF1-9BDC-B35347C01F51}" srcOrd="0" destOrd="2" presId="urn:microsoft.com/office/officeart/2005/8/layout/cycle4"/>
    <dgm:cxn modelId="{732AD387-7C3A-478D-B5E0-7BC78A6B7D0F}" srcId="{0094BA1B-6E18-4BD0-B252-E203D246F31F}" destId="{FF5BB3D5-52FD-4748-B93B-2A11E35A5915}" srcOrd="0" destOrd="0" parTransId="{DA58E19C-C980-497E-AAD6-806D1F6F0875}" sibTransId="{DDBD4AE8-7A7E-4635-8D11-0A1460CF1325}"/>
    <dgm:cxn modelId="{C56B9227-FBB4-CB41-B31E-6EA6A347B716}" type="presOf" srcId="{7CCF3CF3-AAE7-4EB5-9B7B-37B54941E427}" destId="{5534817E-DD6C-43FF-8870-37F52B546028}" srcOrd="1" destOrd="1" presId="urn:microsoft.com/office/officeart/2005/8/layout/cycle4"/>
    <dgm:cxn modelId="{1C5B39E3-A18A-2A44-ACCF-9F527C5766F7}" type="presOf" srcId="{D428DFC8-FCDC-4B63-A1F8-2C0C451ED50E}" destId="{432410FC-831D-488C-A0D6-75D1B9EC945B}" srcOrd="0" destOrd="0" presId="urn:microsoft.com/office/officeart/2005/8/layout/cycle4"/>
    <dgm:cxn modelId="{63BA74F6-17EE-47AB-81AB-72EB8F8F030F}" srcId="{89D3BA06-2913-4411-9D4D-E3528A4DA803}" destId="{D428DFC8-FCDC-4B63-A1F8-2C0C451ED50E}" srcOrd="0" destOrd="0" parTransId="{B2D727D6-C925-4B42-AF52-83BE8E99E0B9}" sibTransId="{E6358313-6580-4EBA-9FA9-129FDAB8F38D}"/>
    <dgm:cxn modelId="{87122854-E933-1443-B3FD-87267294B3B2}" type="presOf" srcId="{7EFE17E8-7DA2-49BA-8288-3977583E878D}" destId="{07D41DA8-DAE2-496C-BEDB-D82A56FD3225}" srcOrd="1" destOrd="1" presId="urn:microsoft.com/office/officeart/2005/8/layout/cycle4"/>
    <dgm:cxn modelId="{CAA108CA-DCAA-4479-92F1-9F0BDF4E1018}" srcId="{0094BA1B-6E18-4BD0-B252-E203D246F31F}" destId="{89D3BA06-2913-4411-9D4D-E3528A4DA803}" srcOrd="1" destOrd="0" parTransId="{D1291159-FD2C-43F3-A3E1-B22F0DCC3BB1}" sibTransId="{E9686633-0F8F-428E-8199-58D3E725D16A}"/>
    <dgm:cxn modelId="{7C8EADF9-7D59-614B-BD1A-2B2551044BA8}" type="presOf" srcId="{D428DFC8-FCDC-4B63-A1F8-2C0C451ED50E}" destId="{B7C49A06-51B3-45EC-87DE-12805729F2C5}" srcOrd="1" destOrd="0" presId="urn:microsoft.com/office/officeart/2005/8/layout/cycle4"/>
    <dgm:cxn modelId="{7708B520-0652-5C4C-912A-39A0F9B663CB}" type="presOf" srcId="{89D3BA06-2913-4411-9D4D-E3528A4DA803}" destId="{FA7EDA6A-7CD8-486C-81FB-8D51EA5CB212}" srcOrd="0" destOrd="0" presId="urn:microsoft.com/office/officeart/2005/8/layout/cycle4"/>
    <dgm:cxn modelId="{61F7F100-8448-D640-8BFA-8AE812CF5121}" type="presOf" srcId="{7CCF3CF3-AAE7-4EB5-9B7B-37B54941E427}" destId="{8C437F3B-75C3-43B0-922D-808FD0B7528D}" srcOrd="0" destOrd="1" presId="urn:microsoft.com/office/officeart/2005/8/layout/cycle4"/>
    <dgm:cxn modelId="{CF506663-FED9-4A45-9426-09FFD8882F02}" type="presOf" srcId="{EF7A6057-6285-413B-8449-F1859E6F8D70}" destId="{8E4B2631-9568-4EC0-BF17-3F9FC855EFB5}" srcOrd="1" destOrd="2" presId="urn:microsoft.com/office/officeart/2005/8/layout/cycle4"/>
    <dgm:cxn modelId="{C86489DB-41B2-4283-A69F-4FFC6234BAE6}" srcId="{022C0079-D15E-4590-9DCB-E659EF4DB1BE}" destId="{03EDFC50-8059-4DC7-8A6D-AA35E7E49E49}" srcOrd="0" destOrd="0" parTransId="{6783E0AA-D0E7-4CB7-A3D6-CFF030AE368D}" sibTransId="{DF0EF12A-D811-480A-9AC5-31D2972B471D}"/>
    <dgm:cxn modelId="{333D51F3-97BA-4A18-8F91-F42396AE27C2}" srcId="{022C0079-D15E-4590-9DCB-E659EF4DB1BE}" destId="{50972461-E9D2-40AB-8B0B-0D55D17BCE4A}" srcOrd="1" destOrd="0" parTransId="{A0FC12E7-490A-4E59-8406-486ED61A1EAB}" sibTransId="{B4038AAD-D7A3-475D-88D1-6D55502D72B1}"/>
    <dgm:cxn modelId="{F4AFB63B-6DC7-0C42-9EA8-6B9D3F92A6DA}" type="presOf" srcId="{C7F8F71F-D945-4FAE-80CD-3D9900A9980E}" destId="{5534817E-DD6C-43FF-8870-37F52B546028}" srcOrd="1" destOrd="0" presId="urn:microsoft.com/office/officeart/2005/8/layout/cycle4"/>
    <dgm:cxn modelId="{3694280E-82A7-884F-BA42-981A3B79EA4D}" type="presOf" srcId="{022C0079-D15E-4590-9DCB-E659EF4DB1BE}" destId="{D4419ED1-ABF6-4BFA-9255-F6465170584A}" srcOrd="0" destOrd="0" presId="urn:microsoft.com/office/officeart/2005/8/layout/cycle4"/>
    <dgm:cxn modelId="{F75CBEDB-F3E5-B34B-8F8B-9229D2ED0ADE}" type="presOf" srcId="{FF5BB3D5-52FD-4748-B93B-2A11E35A5915}" destId="{BF429F73-2F31-497D-A52C-F21123C11939}" srcOrd="0" destOrd="0" presId="urn:microsoft.com/office/officeart/2005/8/layout/cycle4"/>
    <dgm:cxn modelId="{F6467124-FB3A-C440-9B06-2791E893E2E6}" type="presOf" srcId="{0094BA1B-6E18-4BD0-B252-E203D246F31F}" destId="{03818037-A9C5-4B5D-91B8-EC26B67F8B94}" srcOrd="0" destOrd="0" presId="urn:microsoft.com/office/officeart/2005/8/layout/cycle4"/>
    <dgm:cxn modelId="{7CDC52BA-9DFB-384C-B70F-D46E7304F15C}" type="presOf" srcId="{03EDFC50-8059-4DC7-8A6D-AA35E7E49E49}" destId="{8E4B2631-9568-4EC0-BF17-3F9FC855EFB5}" srcOrd="1" destOrd="0" presId="urn:microsoft.com/office/officeart/2005/8/layout/cycle4"/>
    <dgm:cxn modelId="{274988BA-4615-6241-850D-B5D6F733072E}" type="presOf" srcId="{7D29D22A-876D-4150-AE9B-1FD02036BFE8}" destId="{E950EF01-DF4B-41B5-B8A9-CD1E4480C774}" srcOrd="0" destOrd="0" presId="urn:microsoft.com/office/officeart/2005/8/layout/cycle4"/>
    <dgm:cxn modelId="{A52A4600-3E87-4E68-A1AE-C0E2B003C8E6}" srcId="{5A7C7BF3-F8B5-4217-85DD-31C299053394}" destId="{7CCF3CF3-AAE7-4EB5-9B7B-37B54941E427}" srcOrd="1" destOrd="0" parTransId="{8A8D1D6A-BF9F-4B07-B820-307FF951476E}" sibTransId="{36FE6FB2-B0A0-491B-8104-40F0EFBDCDBE}"/>
    <dgm:cxn modelId="{14A2F448-4965-D640-AD5A-62582B8D9955}" type="presOf" srcId="{7EFE17E8-7DA2-49BA-8288-3977583E878D}" destId="{E950EF01-DF4B-41B5-B8A9-CD1E4480C774}" srcOrd="0" destOrd="1" presId="urn:microsoft.com/office/officeart/2005/8/layout/cycle4"/>
    <dgm:cxn modelId="{CE432DEA-2458-5841-AD72-ABD3A5DD8438}" type="presParOf" srcId="{03818037-A9C5-4B5D-91B8-EC26B67F8B94}" destId="{326FD38E-7CFB-4647-84EA-279C01C74A73}" srcOrd="0" destOrd="0" presId="urn:microsoft.com/office/officeart/2005/8/layout/cycle4"/>
    <dgm:cxn modelId="{842C89C4-9E7B-FA4B-A93A-3F615A913561}" type="presParOf" srcId="{326FD38E-7CFB-4647-84EA-279C01C74A73}" destId="{CF49E51F-3F9C-4B24-85E3-1A11CF8BE054}" srcOrd="0" destOrd="0" presId="urn:microsoft.com/office/officeart/2005/8/layout/cycle4"/>
    <dgm:cxn modelId="{C7F20B92-21F9-C144-8E6F-3886AAABB83A}" type="presParOf" srcId="{CF49E51F-3F9C-4B24-85E3-1A11CF8BE054}" destId="{E950EF01-DF4B-41B5-B8A9-CD1E4480C774}" srcOrd="0" destOrd="0" presId="urn:microsoft.com/office/officeart/2005/8/layout/cycle4"/>
    <dgm:cxn modelId="{CA1CBEA0-06BA-FA4A-A37E-66FF8EB04D15}" type="presParOf" srcId="{CF49E51F-3F9C-4B24-85E3-1A11CF8BE054}" destId="{07D41DA8-DAE2-496C-BEDB-D82A56FD3225}" srcOrd="1" destOrd="0" presId="urn:microsoft.com/office/officeart/2005/8/layout/cycle4"/>
    <dgm:cxn modelId="{1B6336B7-6CF6-4847-B4CE-F33853CA0278}" type="presParOf" srcId="{326FD38E-7CFB-4647-84EA-279C01C74A73}" destId="{7421EFC1-2896-48C2-B0FC-79E71685BCBB}" srcOrd="1" destOrd="0" presId="urn:microsoft.com/office/officeart/2005/8/layout/cycle4"/>
    <dgm:cxn modelId="{BEF20507-6081-AD45-9823-E0891EB0E1A1}" type="presParOf" srcId="{7421EFC1-2896-48C2-B0FC-79E71685BCBB}" destId="{432410FC-831D-488C-A0D6-75D1B9EC945B}" srcOrd="0" destOrd="0" presId="urn:microsoft.com/office/officeart/2005/8/layout/cycle4"/>
    <dgm:cxn modelId="{1C620E06-221C-E74A-AB74-5301AB23BEFD}" type="presParOf" srcId="{7421EFC1-2896-48C2-B0FC-79E71685BCBB}" destId="{B7C49A06-51B3-45EC-87DE-12805729F2C5}" srcOrd="1" destOrd="0" presId="urn:microsoft.com/office/officeart/2005/8/layout/cycle4"/>
    <dgm:cxn modelId="{383B0694-EF35-3541-90DD-9AE256847A16}" type="presParOf" srcId="{326FD38E-7CFB-4647-84EA-279C01C74A73}" destId="{F8F0E93E-8FB0-4264-B1C3-BBFD7932721F}" srcOrd="2" destOrd="0" presId="urn:microsoft.com/office/officeart/2005/8/layout/cycle4"/>
    <dgm:cxn modelId="{1ED9EE16-A08A-264D-83A6-4A3E2BE90CBA}" type="presParOf" srcId="{F8F0E93E-8FB0-4264-B1C3-BBFD7932721F}" destId="{8C437F3B-75C3-43B0-922D-808FD0B7528D}" srcOrd="0" destOrd="0" presId="urn:microsoft.com/office/officeart/2005/8/layout/cycle4"/>
    <dgm:cxn modelId="{BD11864E-3AAC-F847-88D7-CA39E7668D42}" type="presParOf" srcId="{F8F0E93E-8FB0-4264-B1C3-BBFD7932721F}" destId="{5534817E-DD6C-43FF-8870-37F52B546028}" srcOrd="1" destOrd="0" presId="urn:microsoft.com/office/officeart/2005/8/layout/cycle4"/>
    <dgm:cxn modelId="{0271D052-C169-4546-AB8C-B7B1A97BDAB3}" type="presParOf" srcId="{326FD38E-7CFB-4647-84EA-279C01C74A73}" destId="{38F704C2-B417-4EC3-B61D-00C87D7FAFAD}" srcOrd="3" destOrd="0" presId="urn:microsoft.com/office/officeart/2005/8/layout/cycle4"/>
    <dgm:cxn modelId="{F2048064-836B-9644-9C03-89D7DD113086}" type="presParOf" srcId="{38F704C2-B417-4EC3-B61D-00C87D7FAFAD}" destId="{08F50129-FC1E-4EF1-9BDC-B35347C01F51}" srcOrd="0" destOrd="0" presId="urn:microsoft.com/office/officeart/2005/8/layout/cycle4"/>
    <dgm:cxn modelId="{492D773F-5223-DB4B-9E5B-D8EC4A7F4E60}" type="presParOf" srcId="{38F704C2-B417-4EC3-B61D-00C87D7FAFAD}" destId="{8E4B2631-9568-4EC0-BF17-3F9FC855EFB5}" srcOrd="1" destOrd="0" presId="urn:microsoft.com/office/officeart/2005/8/layout/cycle4"/>
    <dgm:cxn modelId="{7B3A17F5-AA87-7648-93AA-73AEE142E5C1}" type="presParOf" srcId="{326FD38E-7CFB-4647-84EA-279C01C74A73}" destId="{A44A5B84-C420-4466-BC69-16EE78346FF7}" srcOrd="4" destOrd="0" presId="urn:microsoft.com/office/officeart/2005/8/layout/cycle4"/>
    <dgm:cxn modelId="{A7740F75-A9BD-6140-9F88-EFCE19921C8B}" type="presParOf" srcId="{03818037-A9C5-4B5D-91B8-EC26B67F8B94}" destId="{9EA3FFAF-EAC4-4D7B-859D-CBC5F04259DD}" srcOrd="1" destOrd="0" presId="urn:microsoft.com/office/officeart/2005/8/layout/cycle4"/>
    <dgm:cxn modelId="{E64B7CC3-C9B6-FA4A-879A-8A69FC471CAF}" type="presParOf" srcId="{9EA3FFAF-EAC4-4D7B-859D-CBC5F04259DD}" destId="{BF429F73-2F31-497D-A52C-F21123C11939}" srcOrd="0" destOrd="0" presId="urn:microsoft.com/office/officeart/2005/8/layout/cycle4"/>
    <dgm:cxn modelId="{ECFBAA56-83E5-A544-A41B-D2F892C8618E}" type="presParOf" srcId="{9EA3FFAF-EAC4-4D7B-859D-CBC5F04259DD}" destId="{FA7EDA6A-7CD8-486C-81FB-8D51EA5CB212}" srcOrd="1" destOrd="0" presId="urn:microsoft.com/office/officeart/2005/8/layout/cycle4"/>
    <dgm:cxn modelId="{0126A32F-DF16-5A49-9EF1-4B70F1630F23}" type="presParOf" srcId="{9EA3FFAF-EAC4-4D7B-859D-CBC5F04259DD}" destId="{8927238F-D38D-4DD5-B76B-3B194FA2EFF5}" srcOrd="2" destOrd="0" presId="urn:microsoft.com/office/officeart/2005/8/layout/cycle4"/>
    <dgm:cxn modelId="{D2A9376F-CD7F-924E-B9B9-824480185F2D}" type="presParOf" srcId="{9EA3FFAF-EAC4-4D7B-859D-CBC5F04259DD}" destId="{D4419ED1-ABF6-4BFA-9255-F6465170584A}" srcOrd="3" destOrd="0" presId="urn:microsoft.com/office/officeart/2005/8/layout/cycle4"/>
    <dgm:cxn modelId="{31DE7743-9BA9-1147-AF7E-83335ABAECBE}" type="presParOf" srcId="{9EA3FFAF-EAC4-4D7B-859D-CBC5F04259DD}" destId="{3DC2BBD6-07AE-4EA3-9811-682C62E84875}" srcOrd="4" destOrd="0" presId="urn:microsoft.com/office/officeart/2005/8/layout/cycle4"/>
    <dgm:cxn modelId="{BA73FE58-6040-3F4D-BFAD-086FFE65D7C9}" type="presParOf" srcId="{03818037-A9C5-4B5D-91B8-EC26B67F8B94}" destId="{C27529E9-863A-427E-A267-4AAE9231580B}" srcOrd="2" destOrd="0" presId="urn:microsoft.com/office/officeart/2005/8/layout/cycle4"/>
    <dgm:cxn modelId="{605086CF-6594-9C41-AEF4-64A693501E71}" type="presParOf" srcId="{03818037-A9C5-4B5D-91B8-EC26B67F8B94}" destId="{53D579A4-8874-49B4-AA2E-9EDD7CF23B6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9F5DDB-B3D9-4609-B310-114777E12E89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AEDE86-81F8-4CF0-A080-AC96993A7446}">
      <dgm:prSet phldrT="[Text]"/>
      <dgm:spPr/>
      <dgm:t>
        <a:bodyPr/>
        <a:lstStyle/>
        <a:p>
          <a:r>
            <a:rPr lang="en-US" dirty="0" smtClean="0"/>
            <a:t>Gasoline Engines</a:t>
          </a:r>
          <a:endParaRPr lang="en-US" dirty="0"/>
        </a:p>
      </dgm:t>
    </dgm:pt>
    <dgm:pt modelId="{D8F46560-C39E-4A79-BCBA-6A36BA95F00A}" type="parTrans" cxnId="{3B54C549-29B5-42D4-BD62-7666E31AC61A}">
      <dgm:prSet/>
      <dgm:spPr/>
      <dgm:t>
        <a:bodyPr/>
        <a:lstStyle/>
        <a:p>
          <a:endParaRPr lang="en-US"/>
        </a:p>
      </dgm:t>
    </dgm:pt>
    <dgm:pt modelId="{6145A260-DAB9-472F-94E3-2F54D896ED76}" type="sibTrans" cxnId="{3B54C549-29B5-42D4-BD62-7666E31AC61A}">
      <dgm:prSet/>
      <dgm:spPr/>
      <dgm:t>
        <a:bodyPr/>
        <a:lstStyle/>
        <a:p>
          <a:endParaRPr lang="en-US"/>
        </a:p>
      </dgm:t>
    </dgm:pt>
    <dgm:pt modelId="{848DEC02-DAC6-474E-A8AE-2405EDEB212A}">
      <dgm:prSet phldrT="[Text]"/>
      <dgm:spPr/>
      <dgm:t>
        <a:bodyPr/>
        <a:lstStyle/>
        <a:p>
          <a:r>
            <a:rPr lang="en-US" dirty="0" smtClean="0"/>
            <a:t>Spark Ignition Internal Combustion Process</a:t>
          </a:r>
          <a:endParaRPr lang="en-US" dirty="0"/>
        </a:p>
      </dgm:t>
    </dgm:pt>
    <dgm:pt modelId="{4AEE39BE-2C20-4CF6-A733-E8FC5D95E634}" type="parTrans" cxnId="{873BE38F-9728-4F8A-B35B-FA7CDC7C0FE0}">
      <dgm:prSet/>
      <dgm:spPr/>
      <dgm:t>
        <a:bodyPr/>
        <a:lstStyle/>
        <a:p>
          <a:endParaRPr lang="en-US"/>
        </a:p>
      </dgm:t>
    </dgm:pt>
    <dgm:pt modelId="{B62907DF-E390-47EA-AA8F-89B8543A208E}" type="sibTrans" cxnId="{873BE38F-9728-4F8A-B35B-FA7CDC7C0FE0}">
      <dgm:prSet/>
      <dgm:spPr/>
      <dgm:t>
        <a:bodyPr/>
        <a:lstStyle/>
        <a:p>
          <a:endParaRPr lang="en-US"/>
        </a:p>
      </dgm:t>
    </dgm:pt>
    <dgm:pt modelId="{4F67C8C4-A6FF-4610-A252-28BEE03342BC}">
      <dgm:prSet phldrT="[Text]"/>
      <dgm:spPr/>
      <dgm:t>
        <a:bodyPr/>
        <a:lstStyle/>
        <a:p>
          <a:r>
            <a:rPr lang="en-US" dirty="0" smtClean="0"/>
            <a:t>Port Fuel Injection</a:t>
          </a:r>
          <a:endParaRPr lang="en-US" dirty="0"/>
        </a:p>
      </dgm:t>
    </dgm:pt>
    <dgm:pt modelId="{1D17EB6F-4371-4672-A036-2B5C7CB46586}" type="parTrans" cxnId="{E1E7F16E-62B2-48F9-B156-E8BB174454EE}">
      <dgm:prSet/>
      <dgm:spPr/>
      <dgm:t>
        <a:bodyPr/>
        <a:lstStyle/>
        <a:p>
          <a:endParaRPr lang="en-US"/>
        </a:p>
      </dgm:t>
    </dgm:pt>
    <dgm:pt modelId="{653F26AE-D3D9-43F0-9C2C-CD3E751D271F}" type="sibTrans" cxnId="{E1E7F16E-62B2-48F9-B156-E8BB174454EE}">
      <dgm:prSet/>
      <dgm:spPr/>
      <dgm:t>
        <a:bodyPr/>
        <a:lstStyle/>
        <a:p>
          <a:endParaRPr lang="en-US"/>
        </a:p>
      </dgm:t>
    </dgm:pt>
    <dgm:pt modelId="{C9615C81-5EB9-4893-94E5-8A1379B297B9}">
      <dgm:prSet phldrT="[Text]"/>
      <dgm:spPr/>
      <dgm:t>
        <a:bodyPr/>
        <a:lstStyle/>
        <a:p>
          <a:r>
            <a:rPr lang="en-US" dirty="0" smtClean="0"/>
            <a:t>Diesel Engines</a:t>
          </a:r>
          <a:endParaRPr lang="en-US" dirty="0"/>
        </a:p>
      </dgm:t>
    </dgm:pt>
    <dgm:pt modelId="{EB182D59-25C7-4427-8DB7-B2947114B78A}" type="parTrans" cxnId="{36B162A2-454B-4792-AAD4-F3D8DE1A7589}">
      <dgm:prSet/>
      <dgm:spPr/>
      <dgm:t>
        <a:bodyPr/>
        <a:lstStyle/>
        <a:p>
          <a:endParaRPr lang="en-US"/>
        </a:p>
      </dgm:t>
    </dgm:pt>
    <dgm:pt modelId="{8D3F42E0-34A2-428D-ABDC-F2BFFEC2452A}" type="sibTrans" cxnId="{36B162A2-454B-4792-AAD4-F3D8DE1A7589}">
      <dgm:prSet/>
      <dgm:spPr/>
      <dgm:t>
        <a:bodyPr/>
        <a:lstStyle/>
        <a:p>
          <a:endParaRPr lang="en-US"/>
        </a:p>
      </dgm:t>
    </dgm:pt>
    <dgm:pt modelId="{E9FD18C7-80AC-4CC3-92F4-887E36D13E0B}">
      <dgm:prSet phldrT="[Text]"/>
      <dgm:spPr/>
      <dgm:t>
        <a:bodyPr/>
        <a:lstStyle/>
        <a:p>
          <a:r>
            <a:rPr lang="en-US" dirty="0" smtClean="0"/>
            <a:t>Fuel Injection</a:t>
          </a:r>
          <a:endParaRPr lang="en-US" dirty="0"/>
        </a:p>
      </dgm:t>
    </dgm:pt>
    <dgm:pt modelId="{916C3B15-A59E-4251-9096-3D88BF7F326F}" type="parTrans" cxnId="{655ADD83-ECF9-42A1-9E5F-C4148FA3FBAF}">
      <dgm:prSet/>
      <dgm:spPr/>
      <dgm:t>
        <a:bodyPr/>
        <a:lstStyle/>
        <a:p>
          <a:endParaRPr lang="en-US"/>
        </a:p>
      </dgm:t>
    </dgm:pt>
    <dgm:pt modelId="{54EA0953-F39A-4B76-ABDC-8B2969CA16AA}" type="sibTrans" cxnId="{655ADD83-ECF9-42A1-9E5F-C4148FA3FBAF}">
      <dgm:prSet/>
      <dgm:spPr/>
      <dgm:t>
        <a:bodyPr/>
        <a:lstStyle/>
        <a:p>
          <a:endParaRPr lang="en-US"/>
        </a:p>
      </dgm:t>
    </dgm:pt>
    <dgm:pt modelId="{CD8E1FE7-13DF-4E06-A7EA-0D6E546EC5B7}">
      <dgm:prSet phldrT="[Text]"/>
      <dgm:spPr/>
      <dgm:t>
        <a:bodyPr/>
        <a:lstStyle/>
        <a:p>
          <a:r>
            <a:rPr lang="en-US" dirty="0" smtClean="0"/>
            <a:t>Mixture Formation</a:t>
          </a:r>
          <a:endParaRPr lang="en-US" dirty="0"/>
        </a:p>
      </dgm:t>
    </dgm:pt>
    <dgm:pt modelId="{90F8BE40-64C5-48F3-8E7F-DD9B0B6180EF}" type="parTrans" cxnId="{10C00DFC-540B-4221-8D7E-A3EB2DCB88B2}">
      <dgm:prSet/>
      <dgm:spPr/>
      <dgm:t>
        <a:bodyPr/>
        <a:lstStyle/>
        <a:p>
          <a:endParaRPr lang="en-US"/>
        </a:p>
      </dgm:t>
    </dgm:pt>
    <dgm:pt modelId="{86B34596-06DE-47E7-933D-CF66F418CE9E}" type="sibTrans" cxnId="{10C00DFC-540B-4221-8D7E-A3EB2DCB88B2}">
      <dgm:prSet/>
      <dgm:spPr/>
      <dgm:t>
        <a:bodyPr/>
        <a:lstStyle/>
        <a:p>
          <a:endParaRPr lang="en-US"/>
        </a:p>
      </dgm:t>
    </dgm:pt>
    <dgm:pt modelId="{2457E89E-C776-4868-AF27-5AE563CB05B1}">
      <dgm:prSet phldrT="[Text]"/>
      <dgm:spPr/>
      <dgm:t>
        <a:bodyPr/>
        <a:lstStyle/>
        <a:p>
          <a:r>
            <a:rPr lang="en-US" dirty="0" smtClean="0"/>
            <a:t>HCCI Variation/Evolution</a:t>
          </a:r>
        </a:p>
        <a:p>
          <a:r>
            <a:rPr lang="en-US" dirty="0" smtClean="0"/>
            <a:t>HCCI, RCCI, PPCI, MPCI</a:t>
          </a:r>
          <a:endParaRPr lang="en-US" dirty="0"/>
        </a:p>
      </dgm:t>
    </dgm:pt>
    <dgm:pt modelId="{730CFFDE-AF38-475E-AA13-70BD0D6F5269}" type="sibTrans" cxnId="{5A35AFE8-A652-45F1-A6EA-008F972F88EE}">
      <dgm:prSet/>
      <dgm:spPr/>
      <dgm:t>
        <a:bodyPr/>
        <a:lstStyle/>
        <a:p>
          <a:endParaRPr lang="en-US"/>
        </a:p>
      </dgm:t>
    </dgm:pt>
    <dgm:pt modelId="{41D0CB29-6807-4FC8-BE8D-A95DD2F10DC6}" type="parTrans" cxnId="{5A35AFE8-A652-45F1-A6EA-008F972F88EE}">
      <dgm:prSet/>
      <dgm:spPr/>
      <dgm:t>
        <a:bodyPr/>
        <a:lstStyle/>
        <a:p>
          <a:endParaRPr lang="en-US"/>
        </a:p>
      </dgm:t>
    </dgm:pt>
    <dgm:pt modelId="{31FCC3BE-4330-4C70-ACCF-BE0C45C1DD4D}">
      <dgm:prSet phldrT="[Text]"/>
      <dgm:spPr/>
      <dgm:t>
        <a:bodyPr/>
        <a:lstStyle/>
        <a:p>
          <a:r>
            <a:rPr lang="en-US" dirty="0" smtClean="0"/>
            <a:t>Special Combustion Processes</a:t>
          </a:r>
          <a:endParaRPr lang="en-US" dirty="0"/>
        </a:p>
      </dgm:t>
    </dgm:pt>
    <dgm:pt modelId="{00DB5E8F-2845-42C8-B92C-9A40037A765A}" type="sibTrans" cxnId="{0AEDEB71-34D4-4D80-87AF-F33725B2E7B1}">
      <dgm:prSet/>
      <dgm:spPr/>
      <dgm:t>
        <a:bodyPr/>
        <a:lstStyle/>
        <a:p>
          <a:endParaRPr lang="en-US"/>
        </a:p>
      </dgm:t>
    </dgm:pt>
    <dgm:pt modelId="{98CDEBB9-3DBB-458E-910D-670F716D30E4}" type="parTrans" cxnId="{0AEDEB71-34D4-4D80-87AF-F33725B2E7B1}">
      <dgm:prSet/>
      <dgm:spPr/>
      <dgm:t>
        <a:bodyPr/>
        <a:lstStyle/>
        <a:p>
          <a:endParaRPr lang="en-US"/>
        </a:p>
      </dgm:t>
    </dgm:pt>
    <dgm:pt modelId="{075E8177-27DE-424C-B00A-297E7A077AD4}">
      <dgm:prSet phldrT="[Text]"/>
      <dgm:spPr/>
      <dgm:t>
        <a:bodyPr/>
        <a:lstStyle/>
        <a:p>
          <a:r>
            <a:rPr lang="en-US" dirty="0" smtClean="0"/>
            <a:t>HCCI</a:t>
          </a:r>
          <a:endParaRPr lang="en-US" dirty="0"/>
        </a:p>
      </dgm:t>
    </dgm:pt>
    <dgm:pt modelId="{520DE733-7604-4C7B-AF36-90A38D4140A3}" type="sibTrans" cxnId="{224D0F30-A83A-4135-A1D4-43461ED354E9}">
      <dgm:prSet/>
      <dgm:spPr/>
      <dgm:t>
        <a:bodyPr/>
        <a:lstStyle/>
        <a:p>
          <a:endParaRPr lang="en-US"/>
        </a:p>
      </dgm:t>
    </dgm:pt>
    <dgm:pt modelId="{2704B0B9-2387-4E5C-8A00-93675162638D}" type="parTrans" cxnId="{224D0F30-A83A-4135-A1D4-43461ED354E9}">
      <dgm:prSet/>
      <dgm:spPr/>
      <dgm:t>
        <a:bodyPr/>
        <a:lstStyle/>
        <a:p>
          <a:endParaRPr lang="en-US"/>
        </a:p>
      </dgm:t>
    </dgm:pt>
    <dgm:pt modelId="{F5C61068-3BEE-4488-BA07-00358A046EEB}">
      <dgm:prSet phldrT="[Text]"/>
      <dgm:spPr/>
      <dgm:t>
        <a:bodyPr/>
        <a:lstStyle/>
        <a:p>
          <a:r>
            <a:rPr lang="en-US" dirty="0" smtClean="0"/>
            <a:t>Gasoline Direct Injection</a:t>
          </a:r>
          <a:endParaRPr lang="en-US" dirty="0"/>
        </a:p>
      </dgm:t>
    </dgm:pt>
    <dgm:pt modelId="{84CC3CBD-3C1A-4577-AA5E-1332239A932E}" type="parTrans" cxnId="{35BD2DEA-B8DA-423B-856C-1D4FF7CCEFBC}">
      <dgm:prSet/>
      <dgm:spPr/>
      <dgm:t>
        <a:bodyPr/>
        <a:lstStyle/>
        <a:p>
          <a:endParaRPr lang="en-US"/>
        </a:p>
      </dgm:t>
    </dgm:pt>
    <dgm:pt modelId="{22C5C3E0-CB2E-4C56-A113-24E2824A66E6}" type="sibTrans" cxnId="{35BD2DEA-B8DA-423B-856C-1D4FF7CCEFBC}">
      <dgm:prSet/>
      <dgm:spPr/>
      <dgm:t>
        <a:bodyPr/>
        <a:lstStyle/>
        <a:p>
          <a:endParaRPr lang="en-US"/>
        </a:p>
      </dgm:t>
    </dgm:pt>
    <dgm:pt modelId="{7DEE4D1B-571A-486A-B0ED-5E8502FFF235}">
      <dgm:prSet phldrT="[Text]"/>
      <dgm:spPr/>
      <dgm:t>
        <a:bodyPr/>
        <a:lstStyle/>
        <a:p>
          <a:r>
            <a:rPr lang="en-US" dirty="0" smtClean="0"/>
            <a:t>Diesel Combustion</a:t>
          </a:r>
          <a:endParaRPr lang="en-US" dirty="0"/>
        </a:p>
      </dgm:t>
    </dgm:pt>
    <dgm:pt modelId="{F613B41B-D669-4521-8DE2-0BE620F28FC5}" type="parTrans" cxnId="{84DEE4DC-180D-4376-9478-5F9C57587CD3}">
      <dgm:prSet/>
      <dgm:spPr/>
      <dgm:t>
        <a:bodyPr/>
        <a:lstStyle/>
        <a:p>
          <a:endParaRPr lang="en-US"/>
        </a:p>
      </dgm:t>
    </dgm:pt>
    <dgm:pt modelId="{DC9ED268-CAAE-46E3-92CA-AF5706CF86FD}" type="sibTrans" cxnId="{84DEE4DC-180D-4376-9478-5F9C57587CD3}">
      <dgm:prSet/>
      <dgm:spPr/>
      <dgm:t>
        <a:bodyPr/>
        <a:lstStyle/>
        <a:p>
          <a:endParaRPr lang="en-US"/>
        </a:p>
      </dgm:t>
    </dgm:pt>
    <dgm:pt modelId="{025FA562-0490-4542-A98C-F6B8CE55BF80}">
      <dgm:prSet phldrT="[Text]"/>
      <dgm:spPr/>
      <dgm:t>
        <a:bodyPr/>
        <a:lstStyle/>
        <a:p>
          <a:r>
            <a:rPr lang="en-US" dirty="0" smtClean="0"/>
            <a:t>Advanced Powertrains</a:t>
          </a:r>
          <a:endParaRPr lang="en-US" dirty="0"/>
        </a:p>
      </dgm:t>
    </dgm:pt>
    <dgm:pt modelId="{8ED75EF7-F8AE-47C9-8967-26A72869BD78}" type="sibTrans" cxnId="{A8A3C559-52FE-4ED4-BADF-BFEC71375555}">
      <dgm:prSet/>
      <dgm:spPr/>
      <dgm:t>
        <a:bodyPr/>
        <a:lstStyle/>
        <a:p>
          <a:endParaRPr lang="en-US"/>
        </a:p>
      </dgm:t>
    </dgm:pt>
    <dgm:pt modelId="{1E08B828-F231-49D7-AD84-68F1D769EDB9}" type="parTrans" cxnId="{A8A3C559-52FE-4ED4-BADF-BFEC71375555}">
      <dgm:prSet/>
      <dgm:spPr/>
      <dgm:t>
        <a:bodyPr/>
        <a:lstStyle/>
        <a:p>
          <a:endParaRPr lang="en-US"/>
        </a:p>
      </dgm:t>
    </dgm:pt>
    <dgm:pt modelId="{22FD0364-14CD-47B8-B834-707A5D68E4BF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FCV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13D630-0E42-4AAB-8489-DBF54E956F99}" type="parTrans" cxnId="{2F84D3FB-8224-415F-BC6F-85B1AA9793C3}">
      <dgm:prSet/>
      <dgm:spPr/>
      <dgm:t>
        <a:bodyPr/>
        <a:lstStyle/>
        <a:p>
          <a:endParaRPr lang="en-US"/>
        </a:p>
      </dgm:t>
    </dgm:pt>
    <dgm:pt modelId="{3069C9F6-E861-4753-B28C-390409408407}" type="sibTrans" cxnId="{2F84D3FB-8224-415F-BC6F-85B1AA9793C3}">
      <dgm:prSet/>
      <dgm:spPr/>
      <dgm:t>
        <a:bodyPr/>
        <a:lstStyle/>
        <a:p>
          <a:endParaRPr lang="en-US"/>
        </a:p>
      </dgm:t>
    </dgm:pt>
    <dgm:pt modelId="{1B6AE85B-A060-42D4-9EA9-7B1D63AFDD7D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BEV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962B5D-8145-4527-8E24-5B6D6EA3C995}" type="parTrans" cxnId="{A8014477-CAB4-41D3-AA1E-8300EE4B7910}">
      <dgm:prSet/>
      <dgm:spPr/>
      <dgm:t>
        <a:bodyPr/>
        <a:lstStyle/>
        <a:p>
          <a:endParaRPr lang="en-US"/>
        </a:p>
      </dgm:t>
    </dgm:pt>
    <dgm:pt modelId="{5F647111-7D85-4929-A8DA-5CE1BBC34EA9}" type="sibTrans" cxnId="{A8014477-CAB4-41D3-AA1E-8300EE4B7910}">
      <dgm:prSet/>
      <dgm:spPr/>
      <dgm:t>
        <a:bodyPr/>
        <a:lstStyle/>
        <a:p>
          <a:endParaRPr lang="en-US"/>
        </a:p>
      </dgm:t>
    </dgm:pt>
    <dgm:pt modelId="{7E92DD4B-4D75-4BD9-A179-C6D0A8369559}">
      <dgm:prSet phldrT="[Text]" custT="1"/>
      <dgm:spPr/>
      <dgm:t>
        <a:bodyPr/>
        <a:lstStyle/>
        <a:p>
          <a:r>
            <a: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HEV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034DF9-4002-4DC0-9F42-81EA7CDC6175}" type="parTrans" cxnId="{74A87594-AC42-445A-AC1A-ABC76D81133A}">
      <dgm:prSet/>
      <dgm:spPr/>
      <dgm:t>
        <a:bodyPr/>
        <a:lstStyle/>
        <a:p>
          <a:endParaRPr lang="en-US"/>
        </a:p>
      </dgm:t>
    </dgm:pt>
    <dgm:pt modelId="{97B303FF-82D9-43BB-A974-FB444256F885}" type="sibTrans" cxnId="{74A87594-AC42-445A-AC1A-ABC76D81133A}">
      <dgm:prSet/>
      <dgm:spPr/>
      <dgm:t>
        <a:bodyPr/>
        <a:lstStyle/>
        <a:p>
          <a:endParaRPr lang="en-US"/>
        </a:p>
      </dgm:t>
    </dgm:pt>
    <dgm:pt modelId="{242D7D9B-6CBC-4A23-8FB7-2DA7970FE98F}" type="pres">
      <dgm:prSet presAssocID="{8B9F5DDB-B3D9-4609-B310-114777E12E8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D70DA0-977E-4391-9BF4-F348BB0BF462}" type="pres">
      <dgm:prSet presAssocID="{4AAEDE86-81F8-4CF0-A080-AC96993A7446}" presName="compNode" presStyleCnt="0"/>
      <dgm:spPr/>
      <dgm:t>
        <a:bodyPr/>
        <a:lstStyle/>
        <a:p>
          <a:endParaRPr lang="en-US"/>
        </a:p>
      </dgm:t>
    </dgm:pt>
    <dgm:pt modelId="{31291ADC-F4D4-4199-8451-BDF96E8BCAE1}" type="pres">
      <dgm:prSet presAssocID="{4AAEDE86-81F8-4CF0-A080-AC96993A7446}" presName="aNode" presStyleLbl="bgShp" presStyleIdx="0" presStyleCnt="4"/>
      <dgm:spPr/>
      <dgm:t>
        <a:bodyPr/>
        <a:lstStyle/>
        <a:p>
          <a:endParaRPr lang="en-US"/>
        </a:p>
      </dgm:t>
    </dgm:pt>
    <dgm:pt modelId="{473BA86F-6F5D-44C5-9EA8-CABC9D649294}" type="pres">
      <dgm:prSet presAssocID="{4AAEDE86-81F8-4CF0-A080-AC96993A7446}" presName="textNode" presStyleLbl="bgShp" presStyleIdx="0" presStyleCnt="4"/>
      <dgm:spPr/>
      <dgm:t>
        <a:bodyPr/>
        <a:lstStyle/>
        <a:p>
          <a:endParaRPr lang="en-US"/>
        </a:p>
      </dgm:t>
    </dgm:pt>
    <dgm:pt modelId="{0805AB00-B73A-4D44-AE42-34F12A1159B8}" type="pres">
      <dgm:prSet presAssocID="{4AAEDE86-81F8-4CF0-A080-AC96993A7446}" presName="compChildNode" presStyleCnt="0"/>
      <dgm:spPr/>
      <dgm:t>
        <a:bodyPr/>
        <a:lstStyle/>
        <a:p>
          <a:endParaRPr lang="en-US"/>
        </a:p>
      </dgm:t>
    </dgm:pt>
    <dgm:pt modelId="{60FA392E-CE13-407A-A7B9-301DA7AA4FFB}" type="pres">
      <dgm:prSet presAssocID="{4AAEDE86-81F8-4CF0-A080-AC96993A7446}" presName="theInnerList" presStyleCnt="0"/>
      <dgm:spPr/>
      <dgm:t>
        <a:bodyPr/>
        <a:lstStyle/>
        <a:p>
          <a:endParaRPr lang="en-US"/>
        </a:p>
      </dgm:t>
    </dgm:pt>
    <dgm:pt modelId="{51201FCD-CC14-482E-AAD4-9C0CF706CDB3}" type="pres">
      <dgm:prSet presAssocID="{848DEC02-DAC6-474E-A8AE-2405EDEB212A}" presName="child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C0BD0-3B53-41B1-902F-A400DD3FC99B}" type="pres">
      <dgm:prSet presAssocID="{848DEC02-DAC6-474E-A8AE-2405EDEB212A}" presName="aSpace2" presStyleCnt="0"/>
      <dgm:spPr/>
      <dgm:t>
        <a:bodyPr/>
        <a:lstStyle/>
        <a:p>
          <a:endParaRPr lang="en-US"/>
        </a:p>
      </dgm:t>
    </dgm:pt>
    <dgm:pt modelId="{B4422B18-D0A7-4442-9F13-5178BAF3D3AE}" type="pres">
      <dgm:prSet presAssocID="{4F67C8C4-A6FF-4610-A252-28BEE03342BC}" presName="child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DC765-8CE5-4212-BBD7-3F2B824C44EE}" type="pres">
      <dgm:prSet presAssocID="{4F67C8C4-A6FF-4610-A252-28BEE03342BC}" presName="aSpace2" presStyleCnt="0"/>
      <dgm:spPr/>
      <dgm:t>
        <a:bodyPr/>
        <a:lstStyle/>
        <a:p>
          <a:endParaRPr lang="en-US"/>
        </a:p>
      </dgm:t>
    </dgm:pt>
    <dgm:pt modelId="{F88367BA-4285-4A6A-B8E1-C8C7B19C30BE}" type="pres">
      <dgm:prSet presAssocID="{F5C61068-3BEE-4488-BA07-00358A046EEB}" presName="child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2EF13-7B86-41CF-98A4-212652DC8BEB}" type="pres">
      <dgm:prSet presAssocID="{4AAEDE86-81F8-4CF0-A080-AC96993A7446}" presName="aSpace" presStyleCnt="0"/>
      <dgm:spPr/>
      <dgm:t>
        <a:bodyPr/>
        <a:lstStyle/>
        <a:p>
          <a:endParaRPr lang="en-US"/>
        </a:p>
      </dgm:t>
    </dgm:pt>
    <dgm:pt modelId="{01E64F4B-944B-44FA-9EFA-56AA1D3D0A77}" type="pres">
      <dgm:prSet presAssocID="{C9615C81-5EB9-4893-94E5-8A1379B297B9}" presName="compNode" presStyleCnt="0"/>
      <dgm:spPr/>
      <dgm:t>
        <a:bodyPr/>
        <a:lstStyle/>
        <a:p>
          <a:endParaRPr lang="en-US"/>
        </a:p>
      </dgm:t>
    </dgm:pt>
    <dgm:pt modelId="{B79FA7B8-6C8E-4C03-82F8-818EB9DF443B}" type="pres">
      <dgm:prSet presAssocID="{C9615C81-5EB9-4893-94E5-8A1379B297B9}" presName="aNode" presStyleLbl="bgShp" presStyleIdx="1" presStyleCnt="4"/>
      <dgm:spPr/>
      <dgm:t>
        <a:bodyPr/>
        <a:lstStyle/>
        <a:p>
          <a:endParaRPr lang="en-US"/>
        </a:p>
      </dgm:t>
    </dgm:pt>
    <dgm:pt modelId="{BD15E947-9804-461A-AE83-E51C0F8E4DCA}" type="pres">
      <dgm:prSet presAssocID="{C9615C81-5EB9-4893-94E5-8A1379B297B9}" presName="textNode" presStyleLbl="bgShp" presStyleIdx="1" presStyleCnt="4"/>
      <dgm:spPr/>
      <dgm:t>
        <a:bodyPr/>
        <a:lstStyle/>
        <a:p>
          <a:endParaRPr lang="en-US"/>
        </a:p>
      </dgm:t>
    </dgm:pt>
    <dgm:pt modelId="{E42CBC36-DC29-42AD-8498-83D6AD241E38}" type="pres">
      <dgm:prSet presAssocID="{C9615C81-5EB9-4893-94E5-8A1379B297B9}" presName="compChildNode" presStyleCnt="0"/>
      <dgm:spPr/>
      <dgm:t>
        <a:bodyPr/>
        <a:lstStyle/>
        <a:p>
          <a:endParaRPr lang="en-US"/>
        </a:p>
      </dgm:t>
    </dgm:pt>
    <dgm:pt modelId="{814891E6-C52E-4F84-8F0C-BF1DA7475935}" type="pres">
      <dgm:prSet presAssocID="{C9615C81-5EB9-4893-94E5-8A1379B297B9}" presName="theInnerList" presStyleCnt="0"/>
      <dgm:spPr/>
      <dgm:t>
        <a:bodyPr/>
        <a:lstStyle/>
        <a:p>
          <a:endParaRPr lang="en-US"/>
        </a:p>
      </dgm:t>
    </dgm:pt>
    <dgm:pt modelId="{4AD0D59A-AB23-428D-9C62-3F5449E99016}" type="pres">
      <dgm:prSet presAssocID="{E9FD18C7-80AC-4CC3-92F4-887E36D13E0B}" presName="child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FCFC0-53B8-436C-B855-4408A7E8CA86}" type="pres">
      <dgm:prSet presAssocID="{E9FD18C7-80AC-4CC3-92F4-887E36D13E0B}" presName="aSpace2" presStyleCnt="0"/>
      <dgm:spPr/>
      <dgm:t>
        <a:bodyPr/>
        <a:lstStyle/>
        <a:p>
          <a:endParaRPr lang="en-US"/>
        </a:p>
      </dgm:t>
    </dgm:pt>
    <dgm:pt modelId="{DFF16839-4062-4F13-B76C-866F53DBD00E}" type="pres">
      <dgm:prSet presAssocID="{CD8E1FE7-13DF-4E06-A7EA-0D6E546EC5B7}" presName="child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219AB-4FF0-4634-8EDC-3E78A5628FCD}" type="pres">
      <dgm:prSet presAssocID="{CD8E1FE7-13DF-4E06-A7EA-0D6E546EC5B7}" presName="aSpace2" presStyleCnt="0"/>
      <dgm:spPr/>
      <dgm:t>
        <a:bodyPr/>
        <a:lstStyle/>
        <a:p>
          <a:endParaRPr lang="en-US"/>
        </a:p>
      </dgm:t>
    </dgm:pt>
    <dgm:pt modelId="{0472337A-0A8E-4685-AFA1-6A990E0B4CF1}" type="pres">
      <dgm:prSet presAssocID="{7DEE4D1B-571A-486A-B0ED-5E8502FFF235}" presName="child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C66DD-DB78-4AA9-A3D1-0FAC2DFB9E9F}" type="pres">
      <dgm:prSet presAssocID="{C9615C81-5EB9-4893-94E5-8A1379B297B9}" presName="aSpace" presStyleCnt="0"/>
      <dgm:spPr/>
      <dgm:t>
        <a:bodyPr/>
        <a:lstStyle/>
        <a:p>
          <a:endParaRPr lang="en-US"/>
        </a:p>
      </dgm:t>
    </dgm:pt>
    <dgm:pt modelId="{5FBC7637-8F1C-4447-972B-7EE656DF64F7}" type="pres">
      <dgm:prSet presAssocID="{31FCC3BE-4330-4C70-ACCF-BE0C45C1DD4D}" presName="compNode" presStyleCnt="0"/>
      <dgm:spPr/>
      <dgm:t>
        <a:bodyPr/>
        <a:lstStyle/>
        <a:p>
          <a:endParaRPr lang="en-US"/>
        </a:p>
      </dgm:t>
    </dgm:pt>
    <dgm:pt modelId="{AA61E19B-088A-4B9B-916C-0FC4FEE046BA}" type="pres">
      <dgm:prSet presAssocID="{31FCC3BE-4330-4C70-ACCF-BE0C45C1DD4D}" presName="aNode" presStyleLbl="bgShp" presStyleIdx="2" presStyleCnt="4"/>
      <dgm:spPr/>
      <dgm:t>
        <a:bodyPr/>
        <a:lstStyle/>
        <a:p>
          <a:endParaRPr lang="en-US"/>
        </a:p>
      </dgm:t>
    </dgm:pt>
    <dgm:pt modelId="{4F2D3E7E-CC90-4DE9-96BF-CB641A281145}" type="pres">
      <dgm:prSet presAssocID="{31FCC3BE-4330-4C70-ACCF-BE0C45C1DD4D}" presName="textNode" presStyleLbl="bgShp" presStyleIdx="2" presStyleCnt="4"/>
      <dgm:spPr/>
      <dgm:t>
        <a:bodyPr/>
        <a:lstStyle/>
        <a:p>
          <a:endParaRPr lang="en-US"/>
        </a:p>
      </dgm:t>
    </dgm:pt>
    <dgm:pt modelId="{AD470FEA-BEF4-4EE6-9840-588F6F64C89C}" type="pres">
      <dgm:prSet presAssocID="{31FCC3BE-4330-4C70-ACCF-BE0C45C1DD4D}" presName="compChildNode" presStyleCnt="0"/>
      <dgm:spPr/>
      <dgm:t>
        <a:bodyPr/>
        <a:lstStyle/>
        <a:p>
          <a:endParaRPr lang="en-US"/>
        </a:p>
      </dgm:t>
    </dgm:pt>
    <dgm:pt modelId="{C3066C07-CAA3-4238-8F60-62D00F797C1B}" type="pres">
      <dgm:prSet presAssocID="{31FCC3BE-4330-4C70-ACCF-BE0C45C1DD4D}" presName="theInnerList" presStyleCnt="0"/>
      <dgm:spPr/>
      <dgm:t>
        <a:bodyPr/>
        <a:lstStyle/>
        <a:p>
          <a:endParaRPr lang="en-US"/>
        </a:p>
      </dgm:t>
    </dgm:pt>
    <dgm:pt modelId="{50AF1F9D-EA48-4BC6-BF7C-855333CD52DF}" type="pres">
      <dgm:prSet presAssocID="{075E8177-27DE-424C-B00A-297E7A077AD4}" presName="child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05F96-1B95-41FA-A27E-FA715EC302EA}" type="pres">
      <dgm:prSet presAssocID="{075E8177-27DE-424C-B00A-297E7A077AD4}" presName="aSpace2" presStyleCnt="0"/>
      <dgm:spPr/>
      <dgm:t>
        <a:bodyPr/>
        <a:lstStyle/>
        <a:p>
          <a:endParaRPr lang="en-US"/>
        </a:p>
      </dgm:t>
    </dgm:pt>
    <dgm:pt modelId="{F0EB00AC-643C-4416-9B0C-47BA25CA7FDE}" type="pres">
      <dgm:prSet presAssocID="{2457E89E-C776-4868-AF27-5AE563CB05B1}" presName="child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8F3C5-B0E3-4B85-A90D-DD5217C3E2B6}" type="pres">
      <dgm:prSet presAssocID="{31FCC3BE-4330-4C70-ACCF-BE0C45C1DD4D}" presName="aSpace" presStyleCnt="0"/>
      <dgm:spPr/>
      <dgm:t>
        <a:bodyPr/>
        <a:lstStyle/>
        <a:p>
          <a:endParaRPr lang="en-US"/>
        </a:p>
      </dgm:t>
    </dgm:pt>
    <dgm:pt modelId="{15D68896-D1E8-4756-A2BB-6226A9DEF24E}" type="pres">
      <dgm:prSet presAssocID="{025FA562-0490-4542-A98C-F6B8CE55BF80}" presName="compNode" presStyleCnt="0"/>
      <dgm:spPr/>
      <dgm:t>
        <a:bodyPr/>
        <a:lstStyle/>
        <a:p>
          <a:endParaRPr lang="en-US"/>
        </a:p>
      </dgm:t>
    </dgm:pt>
    <dgm:pt modelId="{151C33F0-2282-48DB-B6E2-80BF0D2C59A8}" type="pres">
      <dgm:prSet presAssocID="{025FA562-0490-4542-A98C-F6B8CE55BF80}" presName="aNode" presStyleLbl="bgShp" presStyleIdx="3" presStyleCnt="4"/>
      <dgm:spPr/>
      <dgm:t>
        <a:bodyPr/>
        <a:lstStyle/>
        <a:p>
          <a:endParaRPr lang="en-US"/>
        </a:p>
      </dgm:t>
    </dgm:pt>
    <dgm:pt modelId="{95EE79B4-7238-4FAA-A369-57BE788298DA}" type="pres">
      <dgm:prSet presAssocID="{025FA562-0490-4542-A98C-F6B8CE55BF80}" presName="textNode" presStyleLbl="bgShp" presStyleIdx="3" presStyleCnt="4"/>
      <dgm:spPr/>
      <dgm:t>
        <a:bodyPr/>
        <a:lstStyle/>
        <a:p>
          <a:endParaRPr lang="en-US"/>
        </a:p>
      </dgm:t>
    </dgm:pt>
    <dgm:pt modelId="{23861670-71F0-48B4-A508-FC4F47BB8BD5}" type="pres">
      <dgm:prSet presAssocID="{025FA562-0490-4542-A98C-F6B8CE55BF80}" presName="compChildNode" presStyleCnt="0"/>
      <dgm:spPr/>
      <dgm:t>
        <a:bodyPr/>
        <a:lstStyle/>
        <a:p>
          <a:endParaRPr lang="en-US"/>
        </a:p>
      </dgm:t>
    </dgm:pt>
    <dgm:pt modelId="{58629DB9-BA77-4272-A681-78262A3EA932}" type="pres">
      <dgm:prSet presAssocID="{025FA562-0490-4542-A98C-F6B8CE55BF80}" presName="theInnerList" presStyleCnt="0"/>
      <dgm:spPr/>
      <dgm:t>
        <a:bodyPr/>
        <a:lstStyle/>
        <a:p>
          <a:endParaRPr lang="en-US"/>
        </a:p>
      </dgm:t>
    </dgm:pt>
    <dgm:pt modelId="{6AAEF3F9-388C-4E7F-9532-871110508B7F}" type="pres">
      <dgm:prSet presAssocID="{1B6AE85B-A060-42D4-9EA9-7B1D63AFDD7D}" presName="child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355BF-2B67-47B0-8E33-3FF7FB721D3B}" type="pres">
      <dgm:prSet presAssocID="{1B6AE85B-A060-42D4-9EA9-7B1D63AFDD7D}" presName="aSpace2" presStyleCnt="0"/>
      <dgm:spPr/>
      <dgm:t>
        <a:bodyPr/>
        <a:lstStyle/>
        <a:p>
          <a:endParaRPr lang="en-US"/>
        </a:p>
      </dgm:t>
    </dgm:pt>
    <dgm:pt modelId="{FF32B334-7189-488C-992B-A6F14EEC3FB6}" type="pres">
      <dgm:prSet presAssocID="{7E92DD4B-4D75-4BD9-A179-C6D0A8369559}" presName="child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2714D-44EF-4CE9-AC11-1B037F07E8AC}" type="pres">
      <dgm:prSet presAssocID="{7E92DD4B-4D75-4BD9-A179-C6D0A8369559}" presName="aSpace2" presStyleCnt="0"/>
      <dgm:spPr/>
      <dgm:t>
        <a:bodyPr/>
        <a:lstStyle/>
        <a:p>
          <a:endParaRPr lang="en-US"/>
        </a:p>
      </dgm:t>
    </dgm:pt>
    <dgm:pt modelId="{1E9B9269-27EA-4DCE-B4DD-51E64A635524}" type="pres">
      <dgm:prSet presAssocID="{22FD0364-14CD-47B8-B834-707A5D68E4BF}" presName="child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06DDCE-01D5-B64F-9179-7EF566B1381E}" type="presOf" srcId="{4AAEDE86-81F8-4CF0-A080-AC96993A7446}" destId="{473BA86F-6F5D-44C5-9EA8-CABC9D649294}" srcOrd="1" destOrd="0" presId="urn:microsoft.com/office/officeart/2005/8/layout/lProcess2"/>
    <dgm:cxn modelId="{7409AE97-0562-F54F-AA30-0CD873E50064}" type="presOf" srcId="{025FA562-0490-4542-A98C-F6B8CE55BF80}" destId="{95EE79B4-7238-4FAA-A369-57BE788298DA}" srcOrd="1" destOrd="0" presId="urn:microsoft.com/office/officeart/2005/8/layout/lProcess2"/>
    <dgm:cxn modelId="{35BD2DEA-B8DA-423B-856C-1D4FF7CCEFBC}" srcId="{4AAEDE86-81F8-4CF0-A080-AC96993A7446}" destId="{F5C61068-3BEE-4488-BA07-00358A046EEB}" srcOrd="2" destOrd="0" parTransId="{84CC3CBD-3C1A-4577-AA5E-1332239A932E}" sibTransId="{22C5C3E0-CB2E-4C56-A113-24E2824A66E6}"/>
    <dgm:cxn modelId="{5A35AFE8-A652-45F1-A6EA-008F972F88EE}" srcId="{31FCC3BE-4330-4C70-ACCF-BE0C45C1DD4D}" destId="{2457E89E-C776-4868-AF27-5AE563CB05B1}" srcOrd="1" destOrd="0" parTransId="{41D0CB29-6807-4FC8-BE8D-A95DD2F10DC6}" sibTransId="{730CFFDE-AF38-475E-AA13-70BD0D6F5269}"/>
    <dgm:cxn modelId="{873BE38F-9728-4F8A-B35B-FA7CDC7C0FE0}" srcId="{4AAEDE86-81F8-4CF0-A080-AC96993A7446}" destId="{848DEC02-DAC6-474E-A8AE-2405EDEB212A}" srcOrd="0" destOrd="0" parTransId="{4AEE39BE-2C20-4CF6-A733-E8FC5D95E634}" sibTransId="{B62907DF-E390-47EA-AA8F-89B8543A208E}"/>
    <dgm:cxn modelId="{C6874F84-B800-3C45-A72C-35F0C1DEB325}" type="presOf" srcId="{8B9F5DDB-B3D9-4609-B310-114777E12E89}" destId="{242D7D9B-6CBC-4A23-8FB7-2DA7970FE98F}" srcOrd="0" destOrd="0" presId="urn:microsoft.com/office/officeart/2005/8/layout/lProcess2"/>
    <dgm:cxn modelId="{09738C4B-3935-B844-9DFD-FE2A3B3B3284}" type="presOf" srcId="{2457E89E-C776-4868-AF27-5AE563CB05B1}" destId="{F0EB00AC-643C-4416-9B0C-47BA25CA7FDE}" srcOrd="0" destOrd="0" presId="urn:microsoft.com/office/officeart/2005/8/layout/lProcess2"/>
    <dgm:cxn modelId="{74A87594-AC42-445A-AC1A-ABC76D81133A}" srcId="{025FA562-0490-4542-A98C-F6B8CE55BF80}" destId="{7E92DD4B-4D75-4BD9-A179-C6D0A8369559}" srcOrd="1" destOrd="0" parTransId="{4E034DF9-4002-4DC0-9F42-81EA7CDC6175}" sibTransId="{97B303FF-82D9-43BB-A974-FB444256F885}"/>
    <dgm:cxn modelId="{3B54C549-29B5-42D4-BD62-7666E31AC61A}" srcId="{8B9F5DDB-B3D9-4609-B310-114777E12E89}" destId="{4AAEDE86-81F8-4CF0-A080-AC96993A7446}" srcOrd="0" destOrd="0" parTransId="{D8F46560-C39E-4A79-BCBA-6A36BA95F00A}" sibTransId="{6145A260-DAB9-472F-94E3-2F54D896ED76}"/>
    <dgm:cxn modelId="{6154FFB7-9B07-3442-A4DC-38C8FA81363A}" type="presOf" srcId="{31FCC3BE-4330-4C70-ACCF-BE0C45C1DD4D}" destId="{4F2D3E7E-CC90-4DE9-96BF-CB641A281145}" srcOrd="1" destOrd="0" presId="urn:microsoft.com/office/officeart/2005/8/layout/lProcess2"/>
    <dgm:cxn modelId="{EEED497B-2AA6-CF49-BA14-69F851280C30}" type="presOf" srcId="{CD8E1FE7-13DF-4E06-A7EA-0D6E546EC5B7}" destId="{DFF16839-4062-4F13-B76C-866F53DBD00E}" srcOrd="0" destOrd="0" presId="urn:microsoft.com/office/officeart/2005/8/layout/lProcess2"/>
    <dgm:cxn modelId="{0AEDEB71-34D4-4D80-87AF-F33725B2E7B1}" srcId="{8B9F5DDB-B3D9-4609-B310-114777E12E89}" destId="{31FCC3BE-4330-4C70-ACCF-BE0C45C1DD4D}" srcOrd="2" destOrd="0" parTransId="{98CDEBB9-3DBB-458E-910D-670F716D30E4}" sibTransId="{00DB5E8F-2845-42C8-B92C-9A40037A765A}"/>
    <dgm:cxn modelId="{4E13CA1D-1A56-0849-85F2-4FC3419C30E8}" type="presOf" srcId="{7DEE4D1B-571A-486A-B0ED-5E8502FFF235}" destId="{0472337A-0A8E-4685-AFA1-6A990E0B4CF1}" srcOrd="0" destOrd="0" presId="urn:microsoft.com/office/officeart/2005/8/layout/lProcess2"/>
    <dgm:cxn modelId="{655ADD83-ECF9-42A1-9E5F-C4148FA3FBAF}" srcId="{C9615C81-5EB9-4893-94E5-8A1379B297B9}" destId="{E9FD18C7-80AC-4CC3-92F4-887E36D13E0B}" srcOrd="0" destOrd="0" parTransId="{916C3B15-A59E-4251-9096-3D88BF7F326F}" sibTransId="{54EA0953-F39A-4B76-ABDC-8B2969CA16AA}"/>
    <dgm:cxn modelId="{C0651D87-EAA2-D441-AC6A-08152746F40C}" type="presOf" srcId="{025FA562-0490-4542-A98C-F6B8CE55BF80}" destId="{151C33F0-2282-48DB-B6E2-80BF0D2C59A8}" srcOrd="0" destOrd="0" presId="urn:microsoft.com/office/officeart/2005/8/layout/lProcess2"/>
    <dgm:cxn modelId="{FE48D9EF-9916-D042-8F1D-B2B4514D3535}" type="presOf" srcId="{31FCC3BE-4330-4C70-ACCF-BE0C45C1DD4D}" destId="{AA61E19B-088A-4B9B-916C-0FC4FEE046BA}" srcOrd="0" destOrd="0" presId="urn:microsoft.com/office/officeart/2005/8/layout/lProcess2"/>
    <dgm:cxn modelId="{84DEE4DC-180D-4376-9478-5F9C57587CD3}" srcId="{C9615C81-5EB9-4893-94E5-8A1379B297B9}" destId="{7DEE4D1B-571A-486A-B0ED-5E8502FFF235}" srcOrd="2" destOrd="0" parTransId="{F613B41B-D669-4521-8DE2-0BE620F28FC5}" sibTransId="{DC9ED268-CAAE-46E3-92CA-AF5706CF86FD}"/>
    <dgm:cxn modelId="{9520A420-80AB-6F41-AAB2-17F63B31C985}" type="presOf" srcId="{075E8177-27DE-424C-B00A-297E7A077AD4}" destId="{50AF1F9D-EA48-4BC6-BF7C-855333CD52DF}" srcOrd="0" destOrd="0" presId="urn:microsoft.com/office/officeart/2005/8/layout/lProcess2"/>
    <dgm:cxn modelId="{FBACA3D3-4402-404F-8FAB-791C6D729481}" type="presOf" srcId="{22FD0364-14CD-47B8-B834-707A5D68E4BF}" destId="{1E9B9269-27EA-4DCE-B4DD-51E64A635524}" srcOrd="0" destOrd="0" presId="urn:microsoft.com/office/officeart/2005/8/layout/lProcess2"/>
    <dgm:cxn modelId="{224D0F30-A83A-4135-A1D4-43461ED354E9}" srcId="{31FCC3BE-4330-4C70-ACCF-BE0C45C1DD4D}" destId="{075E8177-27DE-424C-B00A-297E7A077AD4}" srcOrd="0" destOrd="0" parTransId="{2704B0B9-2387-4E5C-8A00-93675162638D}" sibTransId="{520DE733-7604-4C7B-AF36-90A38D4140A3}"/>
    <dgm:cxn modelId="{A51B0138-76AC-AF45-92F2-6B4C4E93A602}" type="presOf" srcId="{4F67C8C4-A6FF-4610-A252-28BEE03342BC}" destId="{B4422B18-D0A7-4442-9F13-5178BAF3D3AE}" srcOrd="0" destOrd="0" presId="urn:microsoft.com/office/officeart/2005/8/layout/lProcess2"/>
    <dgm:cxn modelId="{2F84D3FB-8224-415F-BC6F-85B1AA9793C3}" srcId="{025FA562-0490-4542-A98C-F6B8CE55BF80}" destId="{22FD0364-14CD-47B8-B834-707A5D68E4BF}" srcOrd="2" destOrd="0" parTransId="{3A13D630-0E42-4AAB-8489-DBF54E956F99}" sibTransId="{3069C9F6-E861-4753-B28C-390409408407}"/>
    <dgm:cxn modelId="{A8014477-CAB4-41D3-AA1E-8300EE4B7910}" srcId="{025FA562-0490-4542-A98C-F6B8CE55BF80}" destId="{1B6AE85B-A060-42D4-9EA9-7B1D63AFDD7D}" srcOrd="0" destOrd="0" parTransId="{56962B5D-8145-4527-8E24-5B6D6EA3C995}" sibTransId="{5F647111-7D85-4929-A8DA-5CE1BBC34EA9}"/>
    <dgm:cxn modelId="{82775D1D-5A64-574C-8634-623D633C6A45}" type="presOf" srcId="{E9FD18C7-80AC-4CC3-92F4-887E36D13E0B}" destId="{4AD0D59A-AB23-428D-9C62-3F5449E99016}" srcOrd="0" destOrd="0" presId="urn:microsoft.com/office/officeart/2005/8/layout/lProcess2"/>
    <dgm:cxn modelId="{E50A578B-3EF0-8A46-AB11-8B6091F63B3A}" type="presOf" srcId="{848DEC02-DAC6-474E-A8AE-2405EDEB212A}" destId="{51201FCD-CC14-482E-AAD4-9C0CF706CDB3}" srcOrd="0" destOrd="0" presId="urn:microsoft.com/office/officeart/2005/8/layout/lProcess2"/>
    <dgm:cxn modelId="{D226E8B2-F50F-9A4C-A755-CC87C978BA11}" type="presOf" srcId="{4AAEDE86-81F8-4CF0-A080-AC96993A7446}" destId="{31291ADC-F4D4-4199-8451-BDF96E8BCAE1}" srcOrd="0" destOrd="0" presId="urn:microsoft.com/office/officeart/2005/8/layout/lProcess2"/>
    <dgm:cxn modelId="{E1E7F16E-62B2-48F9-B156-E8BB174454EE}" srcId="{4AAEDE86-81F8-4CF0-A080-AC96993A7446}" destId="{4F67C8C4-A6FF-4610-A252-28BEE03342BC}" srcOrd="1" destOrd="0" parTransId="{1D17EB6F-4371-4672-A036-2B5C7CB46586}" sibTransId="{653F26AE-D3D9-43F0-9C2C-CD3E751D271F}"/>
    <dgm:cxn modelId="{36B162A2-454B-4792-AAD4-F3D8DE1A7589}" srcId="{8B9F5DDB-B3D9-4609-B310-114777E12E89}" destId="{C9615C81-5EB9-4893-94E5-8A1379B297B9}" srcOrd="1" destOrd="0" parTransId="{EB182D59-25C7-4427-8DB7-B2947114B78A}" sibTransId="{8D3F42E0-34A2-428D-ABDC-F2BFFEC2452A}"/>
    <dgm:cxn modelId="{B68CDD2F-E79F-334C-B186-65D71C452985}" type="presOf" srcId="{C9615C81-5EB9-4893-94E5-8A1379B297B9}" destId="{BD15E947-9804-461A-AE83-E51C0F8E4DCA}" srcOrd="1" destOrd="0" presId="urn:microsoft.com/office/officeart/2005/8/layout/lProcess2"/>
    <dgm:cxn modelId="{7B348CF4-088F-DC41-B8DB-83F9EACC5432}" type="presOf" srcId="{7E92DD4B-4D75-4BD9-A179-C6D0A8369559}" destId="{FF32B334-7189-488C-992B-A6F14EEC3FB6}" srcOrd="0" destOrd="0" presId="urn:microsoft.com/office/officeart/2005/8/layout/lProcess2"/>
    <dgm:cxn modelId="{47F9781C-07FE-314D-9D5D-938C6CC36D48}" type="presOf" srcId="{C9615C81-5EB9-4893-94E5-8A1379B297B9}" destId="{B79FA7B8-6C8E-4C03-82F8-818EB9DF443B}" srcOrd="0" destOrd="0" presId="urn:microsoft.com/office/officeart/2005/8/layout/lProcess2"/>
    <dgm:cxn modelId="{10C00DFC-540B-4221-8D7E-A3EB2DCB88B2}" srcId="{C9615C81-5EB9-4893-94E5-8A1379B297B9}" destId="{CD8E1FE7-13DF-4E06-A7EA-0D6E546EC5B7}" srcOrd="1" destOrd="0" parTransId="{90F8BE40-64C5-48F3-8E7F-DD9B0B6180EF}" sibTransId="{86B34596-06DE-47E7-933D-CF66F418CE9E}"/>
    <dgm:cxn modelId="{A8A3C559-52FE-4ED4-BADF-BFEC71375555}" srcId="{8B9F5DDB-B3D9-4609-B310-114777E12E89}" destId="{025FA562-0490-4542-A98C-F6B8CE55BF80}" srcOrd="3" destOrd="0" parTransId="{1E08B828-F231-49D7-AD84-68F1D769EDB9}" sibTransId="{8ED75EF7-F8AE-47C9-8967-26A72869BD78}"/>
    <dgm:cxn modelId="{7298C508-126A-8E4B-99AD-45181441C06D}" type="presOf" srcId="{1B6AE85B-A060-42D4-9EA9-7B1D63AFDD7D}" destId="{6AAEF3F9-388C-4E7F-9532-871110508B7F}" srcOrd="0" destOrd="0" presId="urn:microsoft.com/office/officeart/2005/8/layout/lProcess2"/>
    <dgm:cxn modelId="{8BA09C5E-612D-E14A-B97E-7D444CDE747C}" type="presOf" srcId="{F5C61068-3BEE-4488-BA07-00358A046EEB}" destId="{F88367BA-4285-4A6A-B8E1-C8C7B19C30BE}" srcOrd="0" destOrd="0" presId="urn:microsoft.com/office/officeart/2005/8/layout/lProcess2"/>
    <dgm:cxn modelId="{8302AE42-5145-EB46-9437-DBE26023DAFD}" type="presParOf" srcId="{242D7D9B-6CBC-4A23-8FB7-2DA7970FE98F}" destId="{AAD70DA0-977E-4391-9BF4-F348BB0BF462}" srcOrd="0" destOrd="0" presId="urn:microsoft.com/office/officeart/2005/8/layout/lProcess2"/>
    <dgm:cxn modelId="{5FCA9845-5AE2-2E46-9DCB-50C1F72D411B}" type="presParOf" srcId="{AAD70DA0-977E-4391-9BF4-F348BB0BF462}" destId="{31291ADC-F4D4-4199-8451-BDF96E8BCAE1}" srcOrd="0" destOrd="0" presId="urn:microsoft.com/office/officeart/2005/8/layout/lProcess2"/>
    <dgm:cxn modelId="{96C6A0E5-285E-D046-B77C-338434CDA164}" type="presParOf" srcId="{AAD70DA0-977E-4391-9BF4-F348BB0BF462}" destId="{473BA86F-6F5D-44C5-9EA8-CABC9D649294}" srcOrd="1" destOrd="0" presId="urn:microsoft.com/office/officeart/2005/8/layout/lProcess2"/>
    <dgm:cxn modelId="{44E9CFF1-0A51-BD48-B512-B93A56CA04C3}" type="presParOf" srcId="{AAD70DA0-977E-4391-9BF4-F348BB0BF462}" destId="{0805AB00-B73A-4D44-AE42-34F12A1159B8}" srcOrd="2" destOrd="0" presId="urn:microsoft.com/office/officeart/2005/8/layout/lProcess2"/>
    <dgm:cxn modelId="{46A23A77-3862-C14E-8CAC-905025C520D3}" type="presParOf" srcId="{0805AB00-B73A-4D44-AE42-34F12A1159B8}" destId="{60FA392E-CE13-407A-A7B9-301DA7AA4FFB}" srcOrd="0" destOrd="0" presId="urn:microsoft.com/office/officeart/2005/8/layout/lProcess2"/>
    <dgm:cxn modelId="{98142D8B-D6D2-B947-8830-69D5447BAE74}" type="presParOf" srcId="{60FA392E-CE13-407A-A7B9-301DA7AA4FFB}" destId="{51201FCD-CC14-482E-AAD4-9C0CF706CDB3}" srcOrd="0" destOrd="0" presId="urn:microsoft.com/office/officeart/2005/8/layout/lProcess2"/>
    <dgm:cxn modelId="{DD587EAE-606B-1348-8A1C-41445C71E66C}" type="presParOf" srcId="{60FA392E-CE13-407A-A7B9-301DA7AA4FFB}" destId="{67BC0BD0-3B53-41B1-902F-A400DD3FC99B}" srcOrd="1" destOrd="0" presId="urn:microsoft.com/office/officeart/2005/8/layout/lProcess2"/>
    <dgm:cxn modelId="{982CB56E-518B-9741-AEF6-0AEAE3483955}" type="presParOf" srcId="{60FA392E-CE13-407A-A7B9-301DA7AA4FFB}" destId="{B4422B18-D0A7-4442-9F13-5178BAF3D3AE}" srcOrd="2" destOrd="0" presId="urn:microsoft.com/office/officeart/2005/8/layout/lProcess2"/>
    <dgm:cxn modelId="{0FC18F99-54CF-774B-B053-7146372E654A}" type="presParOf" srcId="{60FA392E-CE13-407A-A7B9-301DA7AA4FFB}" destId="{C42DC765-8CE5-4212-BBD7-3F2B824C44EE}" srcOrd="3" destOrd="0" presId="urn:microsoft.com/office/officeart/2005/8/layout/lProcess2"/>
    <dgm:cxn modelId="{06EF5051-A8D1-2245-8624-9827215D9D6E}" type="presParOf" srcId="{60FA392E-CE13-407A-A7B9-301DA7AA4FFB}" destId="{F88367BA-4285-4A6A-B8E1-C8C7B19C30BE}" srcOrd="4" destOrd="0" presId="urn:microsoft.com/office/officeart/2005/8/layout/lProcess2"/>
    <dgm:cxn modelId="{9582466F-0B61-C646-B694-2C93C631DB36}" type="presParOf" srcId="{242D7D9B-6CBC-4A23-8FB7-2DA7970FE98F}" destId="{20A2EF13-7B86-41CF-98A4-212652DC8BEB}" srcOrd="1" destOrd="0" presId="urn:microsoft.com/office/officeart/2005/8/layout/lProcess2"/>
    <dgm:cxn modelId="{5D2F644A-9B15-D54F-912A-31A3FDA5519B}" type="presParOf" srcId="{242D7D9B-6CBC-4A23-8FB7-2DA7970FE98F}" destId="{01E64F4B-944B-44FA-9EFA-56AA1D3D0A77}" srcOrd="2" destOrd="0" presId="urn:microsoft.com/office/officeart/2005/8/layout/lProcess2"/>
    <dgm:cxn modelId="{2D33FBEE-5AEA-5D42-8699-2CEC066CE1AC}" type="presParOf" srcId="{01E64F4B-944B-44FA-9EFA-56AA1D3D0A77}" destId="{B79FA7B8-6C8E-4C03-82F8-818EB9DF443B}" srcOrd="0" destOrd="0" presId="urn:microsoft.com/office/officeart/2005/8/layout/lProcess2"/>
    <dgm:cxn modelId="{0EB4CDD3-F750-5B4A-BC62-4CC7F85768B4}" type="presParOf" srcId="{01E64F4B-944B-44FA-9EFA-56AA1D3D0A77}" destId="{BD15E947-9804-461A-AE83-E51C0F8E4DCA}" srcOrd="1" destOrd="0" presId="urn:microsoft.com/office/officeart/2005/8/layout/lProcess2"/>
    <dgm:cxn modelId="{EED4013A-B03B-7349-AC68-A34FC9B9915D}" type="presParOf" srcId="{01E64F4B-944B-44FA-9EFA-56AA1D3D0A77}" destId="{E42CBC36-DC29-42AD-8498-83D6AD241E38}" srcOrd="2" destOrd="0" presId="urn:microsoft.com/office/officeart/2005/8/layout/lProcess2"/>
    <dgm:cxn modelId="{147FCEC2-3A43-DB45-8122-20C65C1CF279}" type="presParOf" srcId="{E42CBC36-DC29-42AD-8498-83D6AD241E38}" destId="{814891E6-C52E-4F84-8F0C-BF1DA7475935}" srcOrd="0" destOrd="0" presId="urn:microsoft.com/office/officeart/2005/8/layout/lProcess2"/>
    <dgm:cxn modelId="{3A849E2E-DE48-C64F-8BE5-728289C84319}" type="presParOf" srcId="{814891E6-C52E-4F84-8F0C-BF1DA7475935}" destId="{4AD0D59A-AB23-428D-9C62-3F5449E99016}" srcOrd="0" destOrd="0" presId="urn:microsoft.com/office/officeart/2005/8/layout/lProcess2"/>
    <dgm:cxn modelId="{88F5D50E-9EDE-7045-947A-5EC72998CA0B}" type="presParOf" srcId="{814891E6-C52E-4F84-8F0C-BF1DA7475935}" destId="{73FFCFC0-53B8-436C-B855-4408A7E8CA86}" srcOrd="1" destOrd="0" presId="urn:microsoft.com/office/officeart/2005/8/layout/lProcess2"/>
    <dgm:cxn modelId="{08D6AA3A-4F3E-AC47-B412-FF7B23481DD1}" type="presParOf" srcId="{814891E6-C52E-4F84-8F0C-BF1DA7475935}" destId="{DFF16839-4062-4F13-B76C-866F53DBD00E}" srcOrd="2" destOrd="0" presId="urn:microsoft.com/office/officeart/2005/8/layout/lProcess2"/>
    <dgm:cxn modelId="{FA04DF53-6E27-8C43-99E9-5C541D4768E5}" type="presParOf" srcId="{814891E6-C52E-4F84-8F0C-BF1DA7475935}" destId="{C97219AB-4FF0-4634-8EDC-3E78A5628FCD}" srcOrd="3" destOrd="0" presId="urn:microsoft.com/office/officeart/2005/8/layout/lProcess2"/>
    <dgm:cxn modelId="{A6B6DCF3-0CB9-1B46-8A88-CCA7F82D4451}" type="presParOf" srcId="{814891E6-C52E-4F84-8F0C-BF1DA7475935}" destId="{0472337A-0A8E-4685-AFA1-6A990E0B4CF1}" srcOrd="4" destOrd="0" presId="urn:microsoft.com/office/officeart/2005/8/layout/lProcess2"/>
    <dgm:cxn modelId="{38876BD3-C60A-5A41-9A86-8D5A87695BDB}" type="presParOf" srcId="{242D7D9B-6CBC-4A23-8FB7-2DA7970FE98F}" destId="{963C66DD-DB78-4AA9-A3D1-0FAC2DFB9E9F}" srcOrd="3" destOrd="0" presId="urn:microsoft.com/office/officeart/2005/8/layout/lProcess2"/>
    <dgm:cxn modelId="{9FB00454-644F-3B4E-A293-35A34D706312}" type="presParOf" srcId="{242D7D9B-6CBC-4A23-8FB7-2DA7970FE98F}" destId="{5FBC7637-8F1C-4447-972B-7EE656DF64F7}" srcOrd="4" destOrd="0" presId="urn:microsoft.com/office/officeart/2005/8/layout/lProcess2"/>
    <dgm:cxn modelId="{82FEA071-444E-4347-A4FF-E66776C5ED5D}" type="presParOf" srcId="{5FBC7637-8F1C-4447-972B-7EE656DF64F7}" destId="{AA61E19B-088A-4B9B-916C-0FC4FEE046BA}" srcOrd="0" destOrd="0" presId="urn:microsoft.com/office/officeart/2005/8/layout/lProcess2"/>
    <dgm:cxn modelId="{A3EAE30B-8AD7-754B-B437-167A326346D7}" type="presParOf" srcId="{5FBC7637-8F1C-4447-972B-7EE656DF64F7}" destId="{4F2D3E7E-CC90-4DE9-96BF-CB641A281145}" srcOrd="1" destOrd="0" presId="urn:microsoft.com/office/officeart/2005/8/layout/lProcess2"/>
    <dgm:cxn modelId="{82CDED91-00CF-214B-91EA-752F89A656C0}" type="presParOf" srcId="{5FBC7637-8F1C-4447-972B-7EE656DF64F7}" destId="{AD470FEA-BEF4-4EE6-9840-588F6F64C89C}" srcOrd="2" destOrd="0" presId="urn:microsoft.com/office/officeart/2005/8/layout/lProcess2"/>
    <dgm:cxn modelId="{DD332D3E-9C7F-664D-8E83-FC1A943AEF1B}" type="presParOf" srcId="{AD470FEA-BEF4-4EE6-9840-588F6F64C89C}" destId="{C3066C07-CAA3-4238-8F60-62D00F797C1B}" srcOrd="0" destOrd="0" presId="urn:microsoft.com/office/officeart/2005/8/layout/lProcess2"/>
    <dgm:cxn modelId="{2435554A-38F7-5540-A0DF-538962F85B73}" type="presParOf" srcId="{C3066C07-CAA3-4238-8F60-62D00F797C1B}" destId="{50AF1F9D-EA48-4BC6-BF7C-855333CD52DF}" srcOrd="0" destOrd="0" presId="urn:microsoft.com/office/officeart/2005/8/layout/lProcess2"/>
    <dgm:cxn modelId="{7013F114-AF16-2B46-A428-C54FC4BC5AEE}" type="presParOf" srcId="{C3066C07-CAA3-4238-8F60-62D00F797C1B}" destId="{DB705F96-1B95-41FA-A27E-FA715EC302EA}" srcOrd="1" destOrd="0" presId="urn:microsoft.com/office/officeart/2005/8/layout/lProcess2"/>
    <dgm:cxn modelId="{6F59E956-97BD-2843-A22A-9135AC90084A}" type="presParOf" srcId="{C3066C07-CAA3-4238-8F60-62D00F797C1B}" destId="{F0EB00AC-643C-4416-9B0C-47BA25CA7FDE}" srcOrd="2" destOrd="0" presId="urn:microsoft.com/office/officeart/2005/8/layout/lProcess2"/>
    <dgm:cxn modelId="{9C04D847-3835-A54A-AD25-F86827C47F6C}" type="presParOf" srcId="{242D7D9B-6CBC-4A23-8FB7-2DA7970FE98F}" destId="{8F68F3C5-B0E3-4B85-A90D-DD5217C3E2B6}" srcOrd="5" destOrd="0" presId="urn:microsoft.com/office/officeart/2005/8/layout/lProcess2"/>
    <dgm:cxn modelId="{DA6100F1-ACAB-0942-97C8-A912E8666598}" type="presParOf" srcId="{242D7D9B-6CBC-4A23-8FB7-2DA7970FE98F}" destId="{15D68896-D1E8-4756-A2BB-6226A9DEF24E}" srcOrd="6" destOrd="0" presId="urn:microsoft.com/office/officeart/2005/8/layout/lProcess2"/>
    <dgm:cxn modelId="{090009C1-CCA7-D246-804D-390649500796}" type="presParOf" srcId="{15D68896-D1E8-4756-A2BB-6226A9DEF24E}" destId="{151C33F0-2282-48DB-B6E2-80BF0D2C59A8}" srcOrd="0" destOrd="0" presId="urn:microsoft.com/office/officeart/2005/8/layout/lProcess2"/>
    <dgm:cxn modelId="{99CF3089-DD6C-D343-843A-EB3CA7EDD6B7}" type="presParOf" srcId="{15D68896-D1E8-4756-A2BB-6226A9DEF24E}" destId="{95EE79B4-7238-4FAA-A369-57BE788298DA}" srcOrd="1" destOrd="0" presId="urn:microsoft.com/office/officeart/2005/8/layout/lProcess2"/>
    <dgm:cxn modelId="{708F67E3-EA00-3E4B-8836-D4665C1A56C7}" type="presParOf" srcId="{15D68896-D1E8-4756-A2BB-6226A9DEF24E}" destId="{23861670-71F0-48B4-A508-FC4F47BB8BD5}" srcOrd="2" destOrd="0" presId="urn:microsoft.com/office/officeart/2005/8/layout/lProcess2"/>
    <dgm:cxn modelId="{AD68DBAE-C7B8-3242-83F9-79EC0FEE3869}" type="presParOf" srcId="{23861670-71F0-48B4-A508-FC4F47BB8BD5}" destId="{58629DB9-BA77-4272-A681-78262A3EA932}" srcOrd="0" destOrd="0" presId="urn:microsoft.com/office/officeart/2005/8/layout/lProcess2"/>
    <dgm:cxn modelId="{6AB81983-D931-1845-9937-508509EAFBED}" type="presParOf" srcId="{58629DB9-BA77-4272-A681-78262A3EA932}" destId="{6AAEF3F9-388C-4E7F-9532-871110508B7F}" srcOrd="0" destOrd="0" presId="urn:microsoft.com/office/officeart/2005/8/layout/lProcess2"/>
    <dgm:cxn modelId="{CAFC11DD-025D-1C4A-8D90-8491C7DA1BCA}" type="presParOf" srcId="{58629DB9-BA77-4272-A681-78262A3EA932}" destId="{8BE355BF-2B67-47B0-8E33-3FF7FB721D3B}" srcOrd="1" destOrd="0" presId="urn:microsoft.com/office/officeart/2005/8/layout/lProcess2"/>
    <dgm:cxn modelId="{C19EC89B-1638-2240-B009-7FA14109B608}" type="presParOf" srcId="{58629DB9-BA77-4272-A681-78262A3EA932}" destId="{FF32B334-7189-488C-992B-A6F14EEC3FB6}" srcOrd="2" destOrd="0" presId="urn:microsoft.com/office/officeart/2005/8/layout/lProcess2"/>
    <dgm:cxn modelId="{28655EF6-C718-4641-87EA-A670F5772A06}" type="presParOf" srcId="{58629DB9-BA77-4272-A681-78262A3EA932}" destId="{4AF2714D-44EF-4CE9-AC11-1B037F07E8AC}" srcOrd="3" destOrd="0" presId="urn:microsoft.com/office/officeart/2005/8/layout/lProcess2"/>
    <dgm:cxn modelId="{32FC967A-69D2-034A-AC51-3D1448A7975C}" type="presParOf" srcId="{58629DB9-BA77-4272-A681-78262A3EA932}" destId="{1E9B9269-27EA-4DCE-B4DD-51E64A63552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7F3B-75C3-43B0-922D-808FD0B7528D}">
      <dsp:nvSpPr>
        <dsp:cNvPr id="0" name=""/>
        <dsp:cNvSpPr/>
      </dsp:nvSpPr>
      <dsp:spPr>
        <a:xfrm>
          <a:off x="4385030" y="4705062"/>
          <a:ext cx="2715969" cy="2021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Economic feasibility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“of the people, for the people, and by the people”- Idea of Democracy in Technology.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4220" y="5254757"/>
        <a:ext cx="1812380" cy="1427091"/>
      </dsp:txXfrm>
    </dsp:sp>
    <dsp:sp modelId="{08F50129-FC1E-4EF1-9BDC-B35347C01F51}">
      <dsp:nvSpPr>
        <dsp:cNvPr id="0" name=""/>
        <dsp:cNvSpPr/>
      </dsp:nvSpPr>
      <dsp:spPr>
        <a:xfrm>
          <a:off x="35692" y="4370912"/>
          <a:ext cx="2781130" cy="1801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“Save Earth”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Global Issue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International Pressures</a:t>
          </a:r>
          <a:endParaRPr lang="en-US" sz="1800" kern="1200" dirty="0"/>
        </a:p>
      </dsp:txBody>
      <dsp:txXfrm>
        <a:off x="75266" y="4860871"/>
        <a:ext cx="1867643" cy="1272008"/>
      </dsp:txXfrm>
    </dsp:sp>
    <dsp:sp modelId="{432410FC-831D-488C-A0D6-75D1B9EC945B}">
      <dsp:nvSpPr>
        <dsp:cNvPr id="0" name=""/>
        <dsp:cNvSpPr/>
      </dsp:nvSpPr>
      <dsp:spPr>
        <a:xfrm>
          <a:off x="4573326" y="542634"/>
          <a:ext cx="2781130" cy="1801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Governing laws, regulations, requirements, incentives, etc.</a:t>
          </a:r>
          <a:endParaRPr lang="en-US" sz="1800" kern="1200" dirty="0"/>
        </a:p>
      </dsp:txBody>
      <dsp:txXfrm>
        <a:off x="5447240" y="582208"/>
        <a:ext cx="1867643" cy="1272008"/>
      </dsp:txXfrm>
    </dsp:sp>
    <dsp:sp modelId="{E950EF01-DF4B-41B5-B8A9-CD1E4480C774}">
      <dsp:nvSpPr>
        <dsp:cNvPr id="0" name=""/>
        <dsp:cNvSpPr/>
      </dsp:nvSpPr>
      <dsp:spPr>
        <a:xfrm>
          <a:off x="35692" y="542634"/>
          <a:ext cx="2781130" cy="1801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Technology Innovation and extensive R&amp;D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smtClean="0"/>
            <a:t>AI</a:t>
          </a:r>
          <a:endParaRPr lang="en-US" sz="1800" kern="1200" dirty="0"/>
        </a:p>
      </dsp:txBody>
      <dsp:txXfrm>
        <a:off x="75266" y="582208"/>
        <a:ext cx="1867643" cy="1272008"/>
      </dsp:txXfrm>
    </dsp:sp>
    <dsp:sp modelId="{BF429F73-2F31-497D-A52C-F21123C11939}">
      <dsp:nvSpPr>
        <dsp:cNvPr id="0" name=""/>
        <dsp:cNvSpPr/>
      </dsp:nvSpPr>
      <dsp:spPr>
        <a:xfrm>
          <a:off x="1201064" y="918445"/>
          <a:ext cx="2437711" cy="243771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Technical Constrains &amp; Barriers</a:t>
          </a:r>
          <a:endParaRPr lang="en-US" sz="1900" kern="1200" dirty="0"/>
        </a:p>
      </dsp:txBody>
      <dsp:txXfrm>
        <a:off x="1915053" y="1632434"/>
        <a:ext cx="1723722" cy="1723722"/>
      </dsp:txXfrm>
    </dsp:sp>
    <dsp:sp modelId="{FA7EDA6A-7CD8-486C-81FB-8D51EA5CB212}">
      <dsp:nvSpPr>
        <dsp:cNvPr id="0" name=""/>
        <dsp:cNvSpPr/>
      </dsp:nvSpPr>
      <dsp:spPr>
        <a:xfrm rot="5400000">
          <a:off x="3751373" y="918445"/>
          <a:ext cx="2437711" cy="243771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Government’s regulations &amp; Policies</a:t>
          </a:r>
          <a:endParaRPr lang="en-US" sz="1900" kern="1200" dirty="0"/>
        </a:p>
      </dsp:txBody>
      <dsp:txXfrm rot="-5400000">
        <a:off x="3751373" y="1632434"/>
        <a:ext cx="1723722" cy="1723722"/>
      </dsp:txXfrm>
    </dsp:sp>
    <dsp:sp modelId="{8927238F-D38D-4DD5-B76B-3B194FA2EFF5}">
      <dsp:nvSpPr>
        <dsp:cNvPr id="0" name=""/>
        <dsp:cNvSpPr/>
      </dsp:nvSpPr>
      <dsp:spPr>
        <a:xfrm rot="10800000">
          <a:off x="3751373" y="3468753"/>
          <a:ext cx="2437711" cy="243771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Socio-economic</a:t>
          </a:r>
          <a:endParaRPr lang="en-US" sz="1900" kern="1200" dirty="0"/>
        </a:p>
      </dsp:txBody>
      <dsp:txXfrm rot="10800000">
        <a:off x="3751373" y="3468753"/>
        <a:ext cx="1723722" cy="1723722"/>
      </dsp:txXfrm>
    </dsp:sp>
    <dsp:sp modelId="{D4419ED1-ABF6-4BFA-9255-F6465170584A}">
      <dsp:nvSpPr>
        <dsp:cNvPr id="0" name=""/>
        <dsp:cNvSpPr/>
      </dsp:nvSpPr>
      <dsp:spPr>
        <a:xfrm rot="16200000">
          <a:off x="1201064" y="3468753"/>
          <a:ext cx="2437711" cy="243771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Environmental constraints</a:t>
          </a:r>
          <a:endParaRPr lang="en-US" sz="1900" kern="1200" dirty="0"/>
        </a:p>
      </dsp:txBody>
      <dsp:txXfrm rot="5400000">
        <a:off x="1915053" y="3468753"/>
        <a:ext cx="1723722" cy="1723722"/>
      </dsp:txXfrm>
    </dsp:sp>
    <dsp:sp modelId="{C27529E9-863A-427E-A267-4AAE9231580B}">
      <dsp:nvSpPr>
        <dsp:cNvPr id="0" name=""/>
        <dsp:cNvSpPr/>
      </dsp:nvSpPr>
      <dsp:spPr>
        <a:xfrm>
          <a:off x="3274245" y="2905771"/>
          <a:ext cx="841658" cy="73187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579A4-8874-49B4-AA2E-9EDD7CF23B6B}">
      <dsp:nvSpPr>
        <dsp:cNvPr id="0" name=""/>
        <dsp:cNvSpPr/>
      </dsp:nvSpPr>
      <dsp:spPr>
        <a:xfrm rot="10800000">
          <a:off x="3274245" y="3187262"/>
          <a:ext cx="841658" cy="73187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91ADC-F4D4-4199-8451-BDF96E8BCAE1}">
      <dsp:nvSpPr>
        <dsp:cNvPr id="0" name=""/>
        <dsp:cNvSpPr/>
      </dsp:nvSpPr>
      <dsp:spPr>
        <a:xfrm>
          <a:off x="2535" y="0"/>
          <a:ext cx="2487699" cy="435133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Gasoline Engines</a:t>
          </a:r>
          <a:endParaRPr lang="en-US" sz="2600" kern="1200" dirty="0"/>
        </a:p>
      </dsp:txBody>
      <dsp:txXfrm>
        <a:off x="2535" y="0"/>
        <a:ext cx="2487699" cy="1305401"/>
      </dsp:txXfrm>
    </dsp:sp>
    <dsp:sp modelId="{51201FCD-CC14-482E-AAD4-9C0CF706CDB3}">
      <dsp:nvSpPr>
        <dsp:cNvPr id="0" name=""/>
        <dsp:cNvSpPr/>
      </dsp:nvSpPr>
      <dsp:spPr>
        <a:xfrm>
          <a:off x="251305" y="1305773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Spark Ignition Internal Combustion Process</a:t>
          </a:r>
          <a:endParaRPr lang="en-US" sz="1700" kern="1200" dirty="0"/>
        </a:p>
      </dsp:txBody>
      <dsp:txXfrm>
        <a:off x="276343" y="1330811"/>
        <a:ext cx="1940083" cy="804787"/>
      </dsp:txXfrm>
    </dsp:sp>
    <dsp:sp modelId="{B4422B18-D0A7-4442-9F13-5178BAF3D3AE}">
      <dsp:nvSpPr>
        <dsp:cNvPr id="0" name=""/>
        <dsp:cNvSpPr/>
      </dsp:nvSpPr>
      <dsp:spPr>
        <a:xfrm>
          <a:off x="251305" y="2292154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Port Fuel Injection</a:t>
          </a:r>
          <a:endParaRPr lang="en-US" sz="1700" kern="1200" dirty="0"/>
        </a:p>
      </dsp:txBody>
      <dsp:txXfrm>
        <a:off x="276343" y="2317192"/>
        <a:ext cx="1940083" cy="804787"/>
      </dsp:txXfrm>
    </dsp:sp>
    <dsp:sp modelId="{F88367BA-4285-4A6A-B8E1-C8C7B19C30BE}">
      <dsp:nvSpPr>
        <dsp:cNvPr id="0" name=""/>
        <dsp:cNvSpPr/>
      </dsp:nvSpPr>
      <dsp:spPr>
        <a:xfrm>
          <a:off x="251305" y="3278535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Gasoline Direct Injection</a:t>
          </a:r>
          <a:endParaRPr lang="en-US" sz="1700" kern="1200" dirty="0"/>
        </a:p>
      </dsp:txBody>
      <dsp:txXfrm>
        <a:off x="276343" y="3303573"/>
        <a:ext cx="1940083" cy="804787"/>
      </dsp:txXfrm>
    </dsp:sp>
    <dsp:sp modelId="{B79FA7B8-6C8E-4C03-82F8-818EB9DF443B}">
      <dsp:nvSpPr>
        <dsp:cNvPr id="0" name=""/>
        <dsp:cNvSpPr/>
      </dsp:nvSpPr>
      <dsp:spPr>
        <a:xfrm>
          <a:off x="2676811" y="0"/>
          <a:ext cx="2487699" cy="435133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Diesel Engines</a:t>
          </a:r>
          <a:endParaRPr lang="en-US" sz="2600" kern="1200" dirty="0"/>
        </a:p>
      </dsp:txBody>
      <dsp:txXfrm>
        <a:off x="2676811" y="0"/>
        <a:ext cx="2487699" cy="1305401"/>
      </dsp:txXfrm>
    </dsp:sp>
    <dsp:sp modelId="{4AD0D59A-AB23-428D-9C62-3F5449E99016}">
      <dsp:nvSpPr>
        <dsp:cNvPr id="0" name=""/>
        <dsp:cNvSpPr/>
      </dsp:nvSpPr>
      <dsp:spPr>
        <a:xfrm>
          <a:off x="2925581" y="1305773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Fuel Injection</a:t>
          </a:r>
          <a:endParaRPr lang="en-US" sz="1700" kern="1200" dirty="0"/>
        </a:p>
      </dsp:txBody>
      <dsp:txXfrm>
        <a:off x="2950619" y="1330811"/>
        <a:ext cx="1940083" cy="804787"/>
      </dsp:txXfrm>
    </dsp:sp>
    <dsp:sp modelId="{DFF16839-4062-4F13-B76C-866F53DBD00E}">
      <dsp:nvSpPr>
        <dsp:cNvPr id="0" name=""/>
        <dsp:cNvSpPr/>
      </dsp:nvSpPr>
      <dsp:spPr>
        <a:xfrm>
          <a:off x="2925581" y="2292154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Mixture Formation</a:t>
          </a:r>
          <a:endParaRPr lang="en-US" sz="1700" kern="1200" dirty="0"/>
        </a:p>
      </dsp:txBody>
      <dsp:txXfrm>
        <a:off x="2950619" y="2317192"/>
        <a:ext cx="1940083" cy="804787"/>
      </dsp:txXfrm>
    </dsp:sp>
    <dsp:sp modelId="{0472337A-0A8E-4685-AFA1-6A990E0B4CF1}">
      <dsp:nvSpPr>
        <dsp:cNvPr id="0" name=""/>
        <dsp:cNvSpPr/>
      </dsp:nvSpPr>
      <dsp:spPr>
        <a:xfrm>
          <a:off x="2925581" y="3278535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Diesel Combustion</a:t>
          </a:r>
          <a:endParaRPr lang="en-US" sz="1700" kern="1200" dirty="0"/>
        </a:p>
      </dsp:txBody>
      <dsp:txXfrm>
        <a:off x="2950619" y="3303573"/>
        <a:ext cx="1940083" cy="804787"/>
      </dsp:txXfrm>
    </dsp:sp>
    <dsp:sp modelId="{AA61E19B-088A-4B9B-916C-0FC4FEE046BA}">
      <dsp:nvSpPr>
        <dsp:cNvPr id="0" name=""/>
        <dsp:cNvSpPr/>
      </dsp:nvSpPr>
      <dsp:spPr>
        <a:xfrm>
          <a:off x="5351088" y="0"/>
          <a:ext cx="2487699" cy="435133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Special Combustion Processes</a:t>
          </a:r>
          <a:endParaRPr lang="en-US" sz="2600" kern="1200" dirty="0"/>
        </a:p>
      </dsp:txBody>
      <dsp:txXfrm>
        <a:off x="5351088" y="0"/>
        <a:ext cx="2487699" cy="1305401"/>
      </dsp:txXfrm>
    </dsp:sp>
    <dsp:sp modelId="{50AF1F9D-EA48-4BC6-BF7C-855333CD52DF}">
      <dsp:nvSpPr>
        <dsp:cNvPr id="0" name=""/>
        <dsp:cNvSpPr/>
      </dsp:nvSpPr>
      <dsp:spPr>
        <a:xfrm>
          <a:off x="5599858" y="1306676"/>
          <a:ext cx="1990159" cy="13119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HCCI</a:t>
          </a:r>
          <a:endParaRPr lang="en-US" sz="1700" kern="1200" dirty="0"/>
        </a:p>
      </dsp:txBody>
      <dsp:txXfrm>
        <a:off x="5638285" y="1345103"/>
        <a:ext cx="1913305" cy="1235133"/>
      </dsp:txXfrm>
    </dsp:sp>
    <dsp:sp modelId="{F0EB00AC-643C-4416-9B0C-47BA25CA7FDE}">
      <dsp:nvSpPr>
        <dsp:cNvPr id="0" name=""/>
        <dsp:cNvSpPr/>
      </dsp:nvSpPr>
      <dsp:spPr>
        <a:xfrm>
          <a:off x="5599858" y="2820508"/>
          <a:ext cx="1990159" cy="13119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HCCI Variation/Evolution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HCCI, RCCI, PPCI, MPCI</a:t>
          </a:r>
          <a:endParaRPr lang="en-US" sz="1700" kern="1200" dirty="0"/>
        </a:p>
      </dsp:txBody>
      <dsp:txXfrm>
        <a:off x="5638285" y="2858935"/>
        <a:ext cx="1913305" cy="1235133"/>
      </dsp:txXfrm>
    </dsp:sp>
    <dsp:sp modelId="{151C33F0-2282-48DB-B6E2-80BF0D2C59A8}">
      <dsp:nvSpPr>
        <dsp:cNvPr id="0" name=""/>
        <dsp:cNvSpPr/>
      </dsp:nvSpPr>
      <dsp:spPr>
        <a:xfrm>
          <a:off x="8025365" y="0"/>
          <a:ext cx="2487699" cy="435133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Advanced Powertrains</a:t>
          </a:r>
          <a:endParaRPr lang="en-US" sz="2600" kern="1200" dirty="0"/>
        </a:p>
      </dsp:txBody>
      <dsp:txXfrm>
        <a:off x="8025365" y="0"/>
        <a:ext cx="2487699" cy="1305401"/>
      </dsp:txXfrm>
    </dsp:sp>
    <dsp:sp modelId="{6AAEF3F9-388C-4E7F-9532-871110508B7F}">
      <dsp:nvSpPr>
        <dsp:cNvPr id="0" name=""/>
        <dsp:cNvSpPr/>
      </dsp:nvSpPr>
      <dsp:spPr>
        <a:xfrm>
          <a:off x="8274135" y="1305773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BEV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99173" y="1330811"/>
        <a:ext cx="1940083" cy="804787"/>
      </dsp:txXfrm>
    </dsp:sp>
    <dsp:sp modelId="{FF32B334-7189-488C-992B-A6F14EEC3FB6}">
      <dsp:nvSpPr>
        <dsp:cNvPr id="0" name=""/>
        <dsp:cNvSpPr/>
      </dsp:nvSpPr>
      <dsp:spPr>
        <a:xfrm>
          <a:off x="8274135" y="2292154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HEV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99173" y="2317192"/>
        <a:ext cx="1940083" cy="804787"/>
      </dsp:txXfrm>
    </dsp:sp>
    <dsp:sp modelId="{1E9B9269-27EA-4DCE-B4DD-51E64A635524}">
      <dsp:nvSpPr>
        <dsp:cNvPr id="0" name=""/>
        <dsp:cNvSpPr/>
      </dsp:nvSpPr>
      <dsp:spPr>
        <a:xfrm>
          <a:off x="8274135" y="3278535"/>
          <a:ext cx="1990159" cy="8548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FCV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99173" y="3303573"/>
        <a:ext cx="1940083" cy="80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B9D8F-43E4-A849-A715-CFF8EBB223D6}" type="datetimeFigureOut">
              <a:rPr lang="it-IT" smtClean="0"/>
              <a:t>07/03/18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E4E1C-6FB3-D449-B70E-265004CC5C2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E4E1C-6FB3-D449-B70E-265004CC5C2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08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Situate th</a:t>
            </a:r>
            <a:r>
              <a:rPr lang="en-US" altLang="zh-CN" baseline="0" dirty="0" smtClean="0"/>
              <a:t>e charging space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D505-9460-4B66-91D7-15520468F4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4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These attributes represent the potential through-movement (Betweenness) and to-movement (Closeness) of any given axial line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D505-9460-4B66-91D7-15520468F4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6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Situate th</a:t>
            </a:r>
            <a:r>
              <a:rPr lang="en-US" altLang="zh-CN" baseline="0" dirty="0" smtClean="0"/>
              <a:t>e charging space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D505-9460-4B66-91D7-15520468F4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1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These attributes represent the potential through-movement (Betweenness) and to-movement (Closeness) of any given axial line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D505-9460-4B66-91D7-15520468F4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8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These attributes represent the potential through-movement (Betweenness) and to-movement (Closeness) of any given axial line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D505-9460-4B66-91D7-15520468F4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1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6CD4-8F2B-224F-9782-70333FC70DA3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1D22-0619-3543-8156-B338DB703D67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7E9E-B292-224D-9AB0-751E4E2A48E9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895" y="764705"/>
            <a:ext cx="5319084" cy="5184576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zh-CN" altLang="en-US"/>
          </a:p>
        </p:txBody>
      </p:sp>
      <p:pic>
        <p:nvPicPr>
          <p:cNvPr id="7" name="Picture 2" descr="D:\research material\picture\清华logo\清华校标.gi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5153" b="59362"/>
          <a:stretch/>
        </p:blipFill>
        <p:spPr bwMode="auto">
          <a:xfrm>
            <a:off x="584895" y="6268863"/>
            <a:ext cx="574637" cy="4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research material\picture\清华logo\清华校标.gi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1" t="46068" b="39013"/>
          <a:stretch/>
        </p:blipFill>
        <p:spPr bwMode="auto">
          <a:xfrm>
            <a:off x="1333627" y="6343049"/>
            <a:ext cx="1017957" cy="2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431371" y="6093296"/>
            <a:ext cx="11329259" cy="0"/>
          </a:xfrm>
          <a:prstGeom prst="line">
            <a:avLst/>
          </a:prstGeom>
          <a:ln w="1270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4"/>
          </p:nvPr>
        </p:nvSpPr>
        <p:spPr>
          <a:xfrm>
            <a:off x="6096000" y="764704"/>
            <a:ext cx="5184576" cy="5184576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76587" y="644198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5FF9D05-C645-4607-AC53-54BC9E8C3E1A}" type="slidenum">
              <a:rPr lang="zh-CN" altLang="en-US" smtClean="0"/>
              <a:pPr/>
              <a:t>‹n.›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98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282F-ECF6-C74C-BE59-7881E232F45F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B8FC-92B9-A041-8BB8-56B226F4093C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E47D-38FE-E940-B004-12D4FC1FFCE9}" type="datetime1">
              <a:rPr lang="it-IT" smtClean="0"/>
              <a:t>07/03/18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3EC2-0D99-1C4B-B3DF-9B627E536405}" type="datetime1">
              <a:rPr lang="it-IT" smtClean="0"/>
              <a:t>07/03/18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957F-8F7D-2B49-A852-5FDED58018CF}" type="datetime1">
              <a:rPr lang="it-IT" smtClean="0"/>
              <a:t>07/03/18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B3D3-2F42-6642-80B4-FFC7A7584A70}" type="datetime1">
              <a:rPr lang="it-IT" smtClean="0"/>
              <a:t>07/03/18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BBD4DE-6DCA-6A42-97F5-B529A8670CBB}" type="datetime1">
              <a:rPr lang="it-IT" smtClean="0"/>
              <a:t>07/03/18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A037-BA84-DD4F-98E1-490967AB21C8}" type="datetime1">
              <a:rPr lang="it-IT" smtClean="0"/>
              <a:t>07/03/18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260F84-74B8-4543-BF9C-8CA96D3C2B99}" type="datetime1">
              <a:rPr lang="it-IT" smtClean="0"/>
              <a:t>07/03/18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EB2CDA-4FB2-9841-825F-285DA14BB2AC}" type="slidenum">
              <a:rPr lang="it-IT" smtClean="0"/>
              <a:t>‹n.›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0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nadaily.com.cn/business/motoring/2017-03/20/content_28609872.htm" TargetMode="External"/><Relationship Id="rId4" Type="http://schemas.openxmlformats.org/officeDocument/2006/relationships/hyperlink" Target="https://discovery.rsm.nl/articles/detail/331-how-to-promote-car-sharing-to-people-who-love-their-own-ca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eantechnica.com/2016/01/28/how-to-best-promote-electric-ca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</p:pic>
      <p:sp>
        <p:nvSpPr>
          <p:cNvPr id="6" name="CasellaDiTesto 5"/>
          <p:cNvSpPr txBox="1"/>
          <p:nvPr/>
        </p:nvSpPr>
        <p:spPr>
          <a:xfrm>
            <a:off x="4368264" y="2540820"/>
            <a:ext cx="7488455" cy="1446550"/>
          </a:xfrm>
          <a:prstGeom prst="rect">
            <a:avLst/>
          </a:prstGeom>
          <a:solidFill>
            <a:schemeClr val="accent3">
              <a:lumMod val="20000"/>
              <a:lumOff val="8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bg2">
                    <a:lumMod val="50000"/>
                  </a:schemeClr>
                </a:solidFill>
              </a:rPr>
              <a:t>Achieving Sustainable Transportation by Car Sharing</a:t>
            </a:r>
            <a:endParaRPr lang="it-IT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096000" y="3970845"/>
            <a:ext cx="5760719" cy="2644827"/>
          </a:xfrm>
          <a:prstGeom prst="rect">
            <a:avLst/>
          </a:prstGeom>
          <a:solidFill>
            <a:schemeClr val="accent3">
              <a:lumMod val="20000"/>
              <a:lumOff val="8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</a:rPr>
              <a:t>IEDE THU 2018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Times New Roman" charset="0"/>
                <a:cs typeface="Times New Roman" charset="0"/>
              </a:rPr>
              <a:t>2017200604 Francesco Maria Augusto Ghidoni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2016280082 </a:t>
            </a:r>
            <a:r>
              <a:rPr lang="en-GB" b="1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Pralhad</a:t>
            </a: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 Gupta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Times New Roman" charset="0"/>
                <a:cs typeface="Times New Roman" charset="0"/>
              </a:rPr>
              <a:t>2017280030 Kristina </a:t>
            </a:r>
            <a:r>
              <a:rPr lang="en-GB" b="1" dirty="0" err="1" smtClean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Times New Roman" charset="0"/>
                <a:cs typeface="Times New Roman" charset="0"/>
              </a:rPr>
              <a:t>Miladinoska</a:t>
            </a:r>
            <a:endParaRPr lang="en-GB" b="1" dirty="0" smtClean="0">
              <a:solidFill>
                <a:schemeClr val="bg2">
                  <a:lumMod val="50000"/>
                </a:schemeClr>
              </a:solidFill>
              <a:effectLst/>
              <a:latin typeface="Calibri" charset="0"/>
              <a:ea typeface="Times New Roman" charset="0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2017280364 Benny </a:t>
            </a:r>
            <a:r>
              <a:rPr lang="en-GB" b="1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Wijaya</a:t>
            </a:r>
            <a:endParaRPr lang="en-GB" b="1" dirty="0" smtClean="0">
              <a:solidFill>
                <a:schemeClr val="bg2">
                  <a:lumMod val="50000"/>
                </a:schemeClr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783715" algn="l"/>
                <a:tab pos="3058160" algn="ctr"/>
              </a:tabLst>
            </a:pP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Times New Roman" charset="0"/>
                <a:cs typeface="Times New Roman" charset="0"/>
              </a:rPr>
              <a:t>S20161476 Mohammad </a:t>
            </a:r>
            <a:r>
              <a:rPr lang="en-GB" b="1" dirty="0" err="1" smtClean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Times New Roman" charset="0"/>
                <a:cs typeface="Times New Roman" charset="0"/>
              </a:rPr>
              <a:t>Shohiduzaman</a:t>
            </a:r>
            <a:endParaRPr lang="en-GB" b="1" dirty="0" smtClean="0">
              <a:solidFill>
                <a:schemeClr val="bg2">
                  <a:lumMod val="50000"/>
                </a:schemeClr>
              </a:solidFill>
              <a:effectLst/>
              <a:latin typeface="Calibri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5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 l="9692" t="46213" r="35833" b="6914"/>
          <a:stretch>
            <a:fillRect/>
          </a:stretch>
        </p:blipFill>
        <p:spPr bwMode="auto">
          <a:xfrm>
            <a:off x="2254424" y="1970689"/>
            <a:ext cx="8051732" cy="389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49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 of Concern</a:t>
            </a:r>
            <a:endParaRPr lang="it-IT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11</a:t>
            </a:fld>
            <a:endParaRPr lang="it-IT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676931" y="0"/>
          <a:ext cx="7390150" cy="6824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26080"/>
            <a:ext cx="3200401" cy="34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Transportation: Past, Present &amp; Future</a:t>
            </a:r>
            <a:endParaRPr lang="zh-CN" alt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“For thousand of years, the tide of transportation rose and fell with the rise and fall of the population”.(George Gooch)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1273"/>
            <a:ext cx="3543795" cy="1417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593728"/>
            <a:ext cx="3965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Benz Patent Motor Car: </a:t>
            </a: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The </a:t>
            </a:r>
            <a:r>
              <a:rPr lang="en-US" dirty="0"/>
              <a:t>first automobile (</a:t>
            </a:r>
            <a:r>
              <a:rPr lang="en-US" dirty="0" smtClean="0"/>
              <a:t>1885–1886)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one-cylinder </a:t>
            </a:r>
            <a:r>
              <a:rPr lang="en-US" dirty="0"/>
              <a:t>two-stroke unit (engine output was 0.75 </a:t>
            </a:r>
            <a:r>
              <a:rPr lang="en-US" dirty="0" smtClean="0"/>
              <a:t>hp </a:t>
            </a:r>
            <a:r>
              <a:rPr lang="en-US" dirty="0"/>
              <a:t>(0.55 kW</a:t>
            </a:r>
            <a:r>
              <a:rPr lang="en-US" dirty="0" smtClean="0"/>
              <a:t>)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95331" y="5158854"/>
            <a:ext cx="358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482" y="3035597"/>
            <a:ext cx="3485903" cy="137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9482" y="4593728"/>
            <a:ext cx="317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Koenigsegg </a:t>
            </a:r>
            <a:r>
              <a:rPr lang="en-US" dirty="0" smtClean="0"/>
              <a:t>Regera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Over 1500 </a:t>
            </a:r>
            <a:r>
              <a:rPr lang="en-US" dirty="0" smtClean="0"/>
              <a:t>hp </a:t>
            </a:r>
            <a:r>
              <a:rPr lang="en-US" dirty="0"/>
              <a:t>or 1.11 MW </a:t>
            </a: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Total Propulsion-ICE+ED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66" y="2877649"/>
            <a:ext cx="2571359" cy="17160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80" y="4700234"/>
            <a:ext cx="1476729" cy="1476729"/>
          </a:xfrm>
          <a:prstGeom prst="rect">
            <a:avLst/>
          </a:prstGeom>
        </p:spPr>
      </p:pic>
      <p:sp>
        <p:nvSpPr>
          <p:cNvPr id="14" name="Folded Corner 13"/>
          <p:cNvSpPr/>
          <p:nvPr/>
        </p:nvSpPr>
        <p:spPr>
          <a:xfrm>
            <a:off x="3343701" y="1392072"/>
            <a:ext cx="5281684" cy="478489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Powerful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Efficient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Better fuel economy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Cheap/Cost-Effective</a:t>
            </a: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Intelligent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Comfortability, reliability, durability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Excellent Quality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/>
              <a:t>Safe/Crash-worthiness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02" y="1467024"/>
            <a:ext cx="1439312" cy="1439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56" y="1392072"/>
            <a:ext cx="2206470" cy="14474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76" y="4541060"/>
            <a:ext cx="1842448" cy="14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4046100" cy="2143592"/>
          </a:xfrm>
        </p:spPr>
        <p:txBody>
          <a:bodyPr>
            <a:norm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propulsion or fuel options are  available in the world?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4-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3798" y="0"/>
            <a:ext cx="7938202" cy="559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0" y="2143592"/>
            <a:ext cx="4046100" cy="471440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propulsion is derived from two Latin words: pro meaning before or forwards and pellere meaning to drive.</a:t>
            </a:r>
          </a:p>
        </p:txBody>
      </p:sp>
      <p:sp>
        <p:nvSpPr>
          <p:cNvPr id="9" name="Right Arrow 8"/>
          <p:cNvSpPr/>
          <p:nvPr/>
        </p:nvSpPr>
        <p:spPr>
          <a:xfrm rot="19302614">
            <a:off x="4522520" y="4573661"/>
            <a:ext cx="668741" cy="532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84239" y="5651587"/>
            <a:ext cx="2852382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Propulsion System (Engine)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47" y="4766872"/>
            <a:ext cx="1929914" cy="1552704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flipV="1">
            <a:off x="8344318" y="5599816"/>
            <a:ext cx="2073846" cy="236438"/>
          </a:xfrm>
          <a:prstGeom prst="bentConnector3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1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81685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Propulsion Options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4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developed </a:t>
            </a:r>
            <a:endParaRPr lang="zh-CN" alt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Generation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Inductive Charging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Swapping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4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fr-FR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generations 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batteries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45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Lithium-air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-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12 kWh/kg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(13 for gasoline)</a:t>
            </a:r>
          </a:p>
          <a:p>
            <a:pPr marL="0" indent="0">
              <a:buNone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gasoline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wheels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: 1,7 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kWh/kg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vs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electric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motor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l-G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=95%)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98" y="3413291"/>
            <a:ext cx="5005564" cy="28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Issues?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high voltages for charging</a:t>
            </a:r>
          </a:p>
          <a:p>
            <a:pPr marL="514350" indent="-514350"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 efficiency &lt;1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kWh/kg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cycle lifetimes</a:t>
            </a:r>
          </a:p>
          <a:p>
            <a:pPr marL="514350" indent="-514350"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Parasitic reactions :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LiOH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0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fr-FR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Inductive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harging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wapping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56" y="1845734"/>
            <a:ext cx="4144268" cy="29989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79" y="3391369"/>
            <a:ext cx="4085977" cy="29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Infrastructures </a:t>
            </a:r>
            <a:endParaRPr lang="zh-CN" alt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Stations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Inductive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harging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wapping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Vehicle-to-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(V2G)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Sustainable</a:t>
            </a:r>
            <a:r>
              <a:rPr lang="it-IT" dirty="0" smtClean="0"/>
              <a:t> </a:t>
            </a:r>
            <a:r>
              <a:rPr lang="it-IT" dirty="0" err="1" smtClean="0"/>
              <a:t>Mobility</a:t>
            </a:r>
            <a:r>
              <a:rPr lang="it-IT" dirty="0" smtClean="0"/>
              <a:t>?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765998"/>
            <a:ext cx="8805863" cy="4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stations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5" y="1737360"/>
            <a:ext cx="6571314" cy="306117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79" y="4203656"/>
            <a:ext cx="527304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</a:t>
            </a:r>
            <a:r>
              <a:rPr lang="fr-FR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Stations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Continuos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ncreasing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ctors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(Tesla, 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Volkswagen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with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$2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bn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! (open 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charger)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11" y="1011981"/>
            <a:ext cx="5073165" cy="33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to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fr-FR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3" y="2020473"/>
            <a:ext cx="5410200" cy="3755072"/>
          </a:xfrm>
        </p:spPr>
      </p:pic>
      <p:pic>
        <p:nvPicPr>
          <p:cNvPr id="4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2" y="2020473"/>
            <a:ext cx="5632608" cy="37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to end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are being actively developped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stations are prioritized.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key </a:t>
            </a:r>
            <a:r>
              <a:rPr lang="fr-FR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fr-FR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Pilot in collaboration with emerging business centers, A-B sharing model, expand to 2</a:t>
            </a:r>
            <a:r>
              <a:rPr lang="en-US" sz="3600" baseline="30000" dirty="0" smtClean="0"/>
              <a:t>nd</a:t>
            </a:r>
            <a:r>
              <a:rPr lang="en-US" sz="3600" dirty="0" smtClean="0"/>
              <a:t> their cities in second phase </a:t>
            </a:r>
            <a:endParaRPr lang="mk-MK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pPr/>
              <a:t>24</a:t>
            </a:fld>
            <a:endParaRPr lang="it-IT"/>
          </a:p>
        </p:txBody>
      </p:sp>
      <p:pic>
        <p:nvPicPr>
          <p:cNvPr id="5" name="Picture 4" descr="C:\Users\Toshiba User\AppData\Local\Microsoft\Windows\INetCache\Content.Word\Untitle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0345" y="2133823"/>
            <a:ext cx="5969876" cy="375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110166" y="3995737"/>
            <a:ext cx="314325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Oval 6"/>
          <p:cNvSpPr/>
          <p:nvPr/>
        </p:nvSpPr>
        <p:spPr>
          <a:xfrm>
            <a:off x="6312700" y="3876675"/>
            <a:ext cx="481013" cy="433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" name="Oval 7"/>
          <p:cNvSpPr/>
          <p:nvPr/>
        </p:nvSpPr>
        <p:spPr>
          <a:xfrm>
            <a:off x="6348414" y="2919413"/>
            <a:ext cx="566738" cy="509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Oval 8"/>
          <p:cNvSpPr/>
          <p:nvPr/>
        </p:nvSpPr>
        <p:spPr>
          <a:xfrm>
            <a:off x="5934076" y="3326606"/>
            <a:ext cx="566738" cy="550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0" name="Oval 9"/>
          <p:cNvSpPr/>
          <p:nvPr/>
        </p:nvSpPr>
        <p:spPr>
          <a:xfrm>
            <a:off x="6124575" y="3876675"/>
            <a:ext cx="223840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448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60979" y="2563496"/>
            <a:ext cx="8174732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The potential location of charging space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48378" y="7962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177319" y="1123977"/>
            <a:ext cx="305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Street network simplification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08" y="1618833"/>
            <a:ext cx="7691016" cy="22106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21408" y="5451470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hrough-movement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1409" y="4881437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indices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</a:p>
        </p:txBody>
      </p:sp>
      <p:sp>
        <p:nvSpPr>
          <p:cNvPr id="40" name="标题 1"/>
          <p:cNvSpPr txBox="1"/>
          <p:nvPr/>
        </p:nvSpPr>
        <p:spPr>
          <a:xfrm>
            <a:off x="2008579" y="88266"/>
            <a:ext cx="8174732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/>
              <a:t>Methodology</a:t>
            </a:r>
            <a:endParaRPr lang="zh-CN" altLang="en-US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2221231" y="4265931"/>
            <a:ext cx="61563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which emphasizes the topological distance in street network </a:t>
            </a:r>
          </a:p>
        </p:txBody>
      </p:sp>
    </p:spTree>
    <p:extLst>
      <p:ext uri="{BB962C8B-B14F-4D97-AF65-F5344CB8AC3E}">
        <p14:creationId xmlns:p14="http://schemas.microsoft.com/office/powerpoint/2010/main" val="11009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77320" y="1868959"/>
            <a:ext cx="7748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centrality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how often a node is traversed by the shortest paths connecting all pairs of nodes in the network.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defined as: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48378" y="7962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2177320" y="4221089"/>
            <a:ext cx="7720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shortest paths between nodes j and k, and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number of these shortest paths that contain node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 special property for a place: it does not act as an origin or a destination for trips, but as a pass-through point. C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node’s volume of through traffic.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804254"/>
            <a:ext cx="4752528" cy="1179881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77320" y="1136423"/>
            <a:ext cx="4055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through-movement </a:t>
            </a:r>
            <a:r>
              <a:rPr lang="en-US" altLang="zh-CN" b="1" dirty="0"/>
              <a:t>point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altLang="zh-CN" dirty="0" err="1"/>
              <a:t>Betweenness</a:t>
            </a:r>
            <a:r>
              <a:rPr lang="en-US" altLang="zh-CN" dirty="0"/>
              <a:t>)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7176120" y="1412776"/>
            <a:ext cx="266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81558" y="1215077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</a:t>
            </a:r>
            <a:endParaRPr lang="zh-CN" alt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6856084" y="1311196"/>
            <a:ext cx="171801" cy="171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568371" y="1301302"/>
            <a:ext cx="171801" cy="171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26317" y="1313489"/>
            <a:ext cx="171801" cy="171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78310" y="1191532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baseline="-25000" dirty="0"/>
              <a:t>C</a:t>
            </a:r>
            <a:r>
              <a:rPr lang="zh-CN" altLang="en-US" dirty="0"/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8677567" y="1192674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baseline="-25000" dirty="0"/>
              <a:t>B </a:t>
            </a:r>
            <a:endParaRPr lang="zh-CN" altLang="en-US" dirty="0"/>
          </a:p>
        </p:txBody>
      </p:sp>
      <p:sp>
        <p:nvSpPr>
          <p:cNvPr id="40" name="标题 1"/>
          <p:cNvSpPr txBox="1"/>
          <p:nvPr/>
        </p:nvSpPr>
        <p:spPr>
          <a:xfrm>
            <a:off x="2008579" y="88266"/>
            <a:ext cx="8174732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/>
              <a:t>Methodology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75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78331" y="12684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72928" y="37580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06354" y="439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078331" y="559856"/>
            <a:ext cx="8174732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/>
              <a:t>Methodology</a:t>
            </a:r>
            <a:endParaRPr lang="zh-CN" altLang="en-US" b="1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92" y="4723183"/>
            <a:ext cx="5018405" cy="8763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44483" y="1773086"/>
            <a:ext cx="4729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line centrality to space centrality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location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more precise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Euclidean distance in 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表格 45"/>
          <p:cNvGraphicFramePr/>
          <p:nvPr>
            <p:extLst/>
          </p:nvPr>
        </p:nvGraphicFramePr>
        <p:xfrm>
          <a:off x="3635235" y="2752328"/>
          <a:ext cx="1638300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078464" y="1296431"/>
            <a:ext cx="836993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Setting a fishnet in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urban space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divide it  into same-sized  grids.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873797" y="2439273"/>
            <a:ext cx="2802255" cy="3083560"/>
            <a:chOff x="484505" y="2788920"/>
            <a:chExt cx="2802255" cy="3083560"/>
          </a:xfrm>
        </p:grpSpPr>
        <p:pic>
          <p:nvPicPr>
            <p:cNvPr id="16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505" y="2788920"/>
              <a:ext cx="2802255" cy="3083560"/>
            </a:xfrm>
            <a:prstGeom prst="rect">
              <a:avLst/>
            </a:prstGeom>
          </p:spPr>
        </p:pic>
        <p:sp>
          <p:nvSpPr>
            <p:cNvPr id="42" name="椭圆 41"/>
            <p:cNvSpPr/>
            <p:nvPr/>
          </p:nvSpPr>
          <p:spPr>
            <a:xfrm>
              <a:off x="1100770" y="3911151"/>
              <a:ext cx="171801" cy="1718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570670" y="3794946"/>
              <a:ext cx="171801" cy="1718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059620" y="3844476"/>
              <a:ext cx="171801" cy="1718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86460" y="3696970"/>
              <a:ext cx="600075" cy="6000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86535" y="3580765"/>
              <a:ext cx="600075" cy="6000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214120" y="4917440"/>
              <a:ext cx="600075" cy="571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529205" y="4448810"/>
              <a:ext cx="561975" cy="535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87550" y="4410075"/>
              <a:ext cx="461645" cy="4400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570355" y="4096385"/>
              <a:ext cx="337185" cy="321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814195" y="4488815"/>
              <a:ext cx="337185" cy="321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317115" y="4178300"/>
              <a:ext cx="251460" cy="239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470135" y="3006328"/>
            <a:ext cx="2376170" cy="1008380"/>
          </a:xfrm>
          <a:prstGeom prst="lin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294241" y="3285094"/>
            <a:ext cx="2320925" cy="953135"/>
          </a:xfrm>
          <a:prstGeom prst="lin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62896" y="2641838"/>
            <a:ext cx="299085" cy="1804670"/>
          </a:xfrm>
          <a:prstGeom prst="lin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3709213" y="2923964"/>
            <a:ext cx="118745" cy="1321435"/>
            <a:chOff x="10018" y="2209"/>
            <a:chExt cx="187" cy="2081"/>
          </a:xfrm>
          <a:solidFill>
            <a:schemeClr val="bg1">
              <a:lumMod val="75000"/>
            </a:schemeClr>
          </a:solidFill>
        </p:grpSpPr>
        <p:sp>
          <p:nvSpPr>
            <p:cNvPr id="25" name="椭圆 24"/>
            <p:cNvSpPr/>
            <p:nvPr/>
          </p:nvSpPr>
          <p:spPr>
            <a:xfrm>
              <a:off x="10018" y="2209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018" y="265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018" y="362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0018" y="3133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018" y="4112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14648" y="2923964"/>
            <a:ext cx="118745" cy="1321435"/>
            <a:chOff x="10018" y="2209"/>
            <a:chExt cx="187" cy="2081"/>
          </a:xfrm>
          <a:solidFill>
            <a:schemeClr val="bg1">
              <a:lumMod val="75000"/>
            </a:schemeClr>
          </a:solidFill>
        </p:grpSpPr>
        <p:sp>
          <p:nvSpPr>
            <p:cNvPr id="33" name="椭圆 32"/>
            <p:cNvSpPr/>
            <p:nvPr/>
          </p:nvSpPr>
          <p:spPr>
            <a:xfrm>
              <a:off x="10018" y="2209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018" y="265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018" y="362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018" y="3133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018" y="4112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356913" y="2923964"/>
            <a:ext cx="118745" cy="1321435"/>
            <a:chOff x="10018" y="2209"/>
            <a:chExt cx="187" cy="2081"/>
          </a:xfrm>
          <a:solidFill>
            <a:schemeClr val="bg1">
              <a:lumMod val="75000"/>
            </a:schemeClr>
          </a:solidFill>
        </p:grpSpPr>
        <p:sp>
          <p:nvSpPr>
            <p:cNvPr id="50" name="椭圆 49"/>
            <p:cNvSpPr/>
            <p:nvPr/>
          </p:nvSpPr>
          <p:spPr>
            <a:xfrm>
              <a:off x="10018" y="2209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0018" y="265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018" y="362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0018" y="3133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0018" y="4112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682033" y="2923964"/>
            <a:ext cx="118745" cy="1321435"/>
            <a:chOff x="10018" y="2209"/>
            <a:chExt cx="187" cy="2081"/>
          </a:xfrm>
          <a:solidFill>
            <a:schemeClr val="bg1">
              <a:lumMod val="75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10018" y="2209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018" y="265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0018" y="362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0018" y="3133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0018" y="4112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7153" y="2923964"/>
            <a:ext cx="118745" cy="1321435"/>
            <a:chOff x="10018" y="2209"/>
            <a:chExt cx="187" cy="2081"/>
          </a:xfrm>
          <a:solidFill>
            <a:schemeClr val="bg1">
              <a:lumMod val="75000"/>
            </a:schemeClr>
          </a:solidFill>
        </p:grpSpPr>
        <p:sp>
          <p:nvSpPr>
            <p:cNvPr id="62" name="椭圆 61"/>
            <p:cNvSpPr/>
            <p:nvPr/>
          </p:nvSpPr>
          <p:spPr>
            <a:xfrm>
              <a:off x="10018" y="2209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0018" y="265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018" y="3627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018" y="3133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018" y="4112"/>
              <a:ext cx="187" cy="1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84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8378" y="7962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77320" y="796317"/>
            <a:ext cx="132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area:</a:t>
            </a:r>
          </a:p>
        </p:txBody>
      </p:sp>
      <p:sp>
        <p:nvSpPr>
          <p:cNvPr id="19" name="右箭头 18"/>
          <p:cNvSpPr/>
          <p:nvPr/>
        </p:nvSpPr>
        <p:spPr>
          <a:xfrm>
            <a:off x="5918330" y="2963663"/>
            <a:ext cx="356235" cy="93154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20379" y="712507"/>
            <a:ext cx="3602365" cy="453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b="1" dirty="0"/>
              <a:t>Charging Station Location :</a:t>
            </a:r>
          </a:p>
        </p:txBody>
      </p:sp>
      <p:pic>
        <p:nvPicPr>
          <p:cNvPr id="2" name="图片 1" descr="beijing2"/>
          <p:cNvPicPr>
            <a:picLocks noChangeAspect="1"/>
          </p:cNvPicPr>
          <p:nvPr/>
        </p:nvPicPr>
        <p:blipFill>
          <a:blip r:embed="rId3"/>
          <a:srcRect t="1769"/>
          <a:stretch>
            <a:fillRect/>
          </a:stretch>
        </p:blipFill>
        <p:spPr>
          <a:xfrm>
            <a:off x="1600200" y="1622425"/>
            <a:ext cx="4241800" cy="361315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744470" y="2694305"/>
            <a:ext cx="2133600" cy="20383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10" descr="bjc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099" t="40085" r="36444" b="32620"/>
          <a:stretch>
            <a:fillRect/>
          </a:stretch>
        </p:blipFill>
        <p:spPr>
          <a:xfrm>
            <a:off x="6274436" y="1622425"/>
            <a:ext cx="4088765" cy="36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6274339" y="1252882"/>
            <a:ext cx="2001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result </a:t>
            </a:r>
          </a:p>
        </p:txBody>
      </p:sp>
    </p:spTree>
    <p:extLst>
      <p:ext uri="{BB962C8B-B14F-4D97-AF65-F5344CB8AC3E}">
        <p14:creationId xmlns:p14="http://schemas.microsoft.com/office/powerpoint/2010/main" val="9934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8378" y="7962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073742851" name="图片 1073742850" descr="bjc"/>
          <p:cNvPicPr>
            <a:picLocks noChangeAspect="1"/>
          </p:cNvPicPr>
          <p:nvPr/>
        </p:nvPicPr>
        <p:blipFill rotWithShape="1">
          <a:blip r:embed="rId3"/>
          <a:srcRect l="14426" t="37677" r="27554" b="27200"/>
          <a:stretch/>
        </p:blipFill>
        <p:spPr>
          <a:xfrm>
            <a:off x="1919536" y="1812610"/>
            <a:ext cx="3782244" cy="32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矩形 36"/>
          <p:cNvSpPr/>
          <p:nvPr/>
        </p:nvSpPr>
        <p:spPr>
          <a:xfrm>
            <a:off x="2177320" y="876327"/>
            <a:ext cx="132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area:</a:t>
            </a:r>
          </a:p>
        </p:txBody>
      </p:sp>
      <p:sp>
        <p:nvSpPr>
          <p:cNvPr id="19" name="右箭头 18"/>
          <p:cNvSpPr/>
          <p:nvPr/>
        </p:nvSpPr>
        <p:spPr>
          <a:xfrm>
            <a:off x="5951985" y="2966838"/>
            <a:ext cx="356235" cy="93154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内容占位符 2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00056" y="1872423"/>
            <a:ext cx="3809410" cy="3240000"/>
          </a:xfrm>
          <a:prstGeom prst="rect">
            <a:avLst/>
          </a:prstGeom>
        </p:spPr>
      </p:pic>
      <p:sp>
        <p:nvSpPr>
          <p:cNvPr id="17" name="标题 1"/>
          <p:cNvSpPr txBox="1"/>
          <p:nvPr/>
        </p:nvSpPr>
        <p:spPr>
          <a:xfrm>
            <a:off x="6672065" y="939031"/>
            <a:ext cx="3386341" cy="453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b="1" dirty="0"/>
              <a:t>Charging Station Location :</a:t>
            </a:r>
          </a:p>
        </p:txBody>
      </p:sp>
    </p:spTree>
    <p:extLst>
      <p:ext uri="{BB962C8B-B14F-4D97-AF65-F5344CB8AC3E}">
        <p14:creationId xmlns:p14="http://schemas.microsoft.com/office/powerpoint/2010/main" val="4461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Where</a:t>
            </a:r>
            <a:r>
              <a:rPr lang="it-IT" dirty="0" smtClean="0"/>
              <a:t>?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3513871"/>
            <a:ext cx="10672180" cy="27165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38" y="139700"/>
            <a:ext cx="6285916" cy="3142958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1097280" y="1749960"/>
            <a:ext cx="378904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b="1" smtClean="0"/>
              <a:t>BEIJING</a:t>
            </a:r>
            <a:endParaRPr lang="it-IT" sz="6600" b="1" dirty="0"/>
          </a:p>
        </p:txBody>
      </p:sp>
    </p:spTree>
    <p:extLst>
      <p:ext uri="{BB962C8B-B14F-4D97-AF65-F5344CB8AC3E}">
        <p14:creationId xmlns:p14="http://schemas.microsoft.com/office/powerpoint/2010/main" val="1279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F9D05-C645-4607-AC53-54BC9E8C3E1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1985"/>
          <a:stretch>
            <a:fillRect/>
          </a:stretch>
        </p:blipFill>
        <p:spPr>
          <a:xfrm>
            <a:off x="1959611" y="1754505"/>
            <a:ext cx="1903095" cy="1723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85" y="1762125"/>
            <a:ext cx="1926590" cy="1715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245" y="3729991"/>
            <a:ext cx="1906270" cy="1810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786" y="3729991"/>
            <a:ext cx="1955165" cy="1810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1960149" y="773457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point location :</a:t>
            </a:r>
          </a:p>
        </p:txBody>
      </p:sp>
      <p:sp>
        <p:nvSpPr>
          <p:cNvPr id="10" name="矩形 9"/>
          <p:cNvSpPr/>
          <p:nvPr/>
        </p:nvSpPr>
        <p:spPr>
          <a:xfrm>
            <a:off x="4121689" y="1417347"/>
            <a:ext cx="18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demand point </a:t>
            </a:r>
          </a:p>
        </p:txBody>
      </p:sp>
      <p:pic>
        <p:nvPicPr>
          <p:cNvPr id="3074" name="内容占位符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66815" y="1762126"/>
            <a:ext cx="4036060" cy="3778885"/>
          </a:xfrm>
        </p:spPr>
      </p:pic>
      <p:sp>
        <p:nvSpPr>
          <p:cNvPr id="14" name="矩形 13"/>
          <p:cNvSpPr/>
          <p:nvPr/>
        </p:nvSpPr>
        <p:spPr>
          <a:xfrm>
            <a:off x="1959515" y="1417347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demand point </a:t>
            </a:r>
          </a:p>
        </p:txBody>
      </p:sp>
      <p:sp>
        <p:nvSpPr>
          <p:cNvPr id="15" name="矩形 14"/>
          <p:cNvSpPr/>
          <p:nvPr/>
        </p:nvSpPr>
        <p:spPr>
          <a:xfrm>
            <a:off x="1959515" y="3429000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demand point </a:t>
            </a:r>
          </a:p>
        </p:txBody>
      </p:sp>
      <p:sp>
        <p:nvSpPr>
          <p:cNvPr id="17" name="矩形 16"/>
          <p:cNvSpPr/>
          <p:nvPr/>
        </p:nvSpPr>
        <p:spPr>
          <a:xfrm>
            <a:off x="4121690" y="3429000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demand point </a:t>
            </a:r>
          </a:p>
        </p:txBody>
      </p:sp>
      <p:sp>
        <p:nvSpPr>
          <p:cNvPr id="18" name="矩形 17"/>
          <p:cNvSpPr/>
          <p:nvPr/>
        </p:nvSpPr>
        <p:spPr>
          <a:xfrm>
            <a:off x="7525442" y="1417347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demand point 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6561543" y="731599"/>
            <a:ext cx="3386341" cy="453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b="1" dirty="0"/>
              <a:t>Charging Station Location :</a:t>
            </a:r>
          </a:p>
        </p:txBody>
      </p:sp>
    </p:spTree>
    <p:extLst>
      <p:ext uri="{BB962C8B-B14F-4D97-AF65-F5344CB8AC3E}">
        <p14:creationId xmlns:p14="http://schemas.microsoft.com/office/powerpoint/2010/main" val="6472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1658" y="1021928"/>
            <a:ext cx="11764370" cy="573205"/>
          </a:xfrm>
        </p:spPr>
        <p:txBody>
          <a:bodyPr>
            <a:noAutofit/>
          </a:bodyPr>
          <a:lstStyle/>
          <a:p>
            <a:r>
              <a:rPr lang="en-US" sz="5400" dirty="0" smtClean="0"/>
              <a:t>                   </a:t>
            </a:r>
            <a:r>
              <a:rPr lang="en-US" dirty="0" smtClean="0"/>
              <a:t>EV </a:t>
            </a:r>
            <a:r>
              <a:rPr lang="en-US" dirty="0"/>
              <a:t>CAR </a:t>
            </a:r>
            <a:r>
              <a:rPr lang="en-US"/>
              <a:t>SHARING </a:t>
            </a:r>
            <a:r>
              <a:rPr lang="en-US" smtClean="0"/>
              <a:t>PROMOTION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2947731"/>
            <a:ext cx="5601785" cy="20502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2400" i="1" dirty="0" smtClean="0"/>
              <a:t>Government can began </a:t>
            </a:r>
            <a:r>
              <a:rPr lang="en-GB" sz="2400" i="1" dirty="0"/>
              <a:t>to offer </a:t>
            </a:r>
            <a:r>
              <a:rPr lang="en-GB" sz="2600" b="1" i="1" dirty="0"/>
              <a:t>incentives</a:t>
            </a:r>
            <a:r>
              <a:rPr lang="en-GB" sz="2400" i="1" dirty="0"/>
              <a:t> and programs aimed at increasing the sale of </a:t>
            </a:r>
            <a:r>
              <a:rPr lang="en-GB" sz="2400" i="1" dirty="0" smtClean="0"/>
              <a:t>EV and the enhancing of EV car </a:t>
            </a:r>
            <a:r>
              <a:rPr lang="en-GB" sz="2400" i="1" smtClean="0"/>
              <a:t>sharing.</a:t>
            </a:r>
            <a:endParaRPr lang="en-US" sz="2400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7" y="2237654"/>
            <a:ext cx="5550210" cy="34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23335" y="940247"/>
            <a:ext cx="5748519" cy="791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                      </a:t>
            </a:r>
            <a:r>
              <a:rPr lang="en-US" sz="5400" b="1" smtClean="0"/>
              <a:t>MARKETING PLAN</a:t>
            </a:r>
            <a:endParaRPr lang="en-US" sz="5400" b="1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19" y="1731818"/>
            <a:ext cx="5331691" cy="42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7101" y="1029163"/>
            <a:ext cx="11682483" cy="6277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                                    </a:t>
            </a:r>
            <a:r>
              <a:rPr lang="en-US" sz="4000" b="1" dirty="0" smtClean="0"/>
              <a:t>LONG TERM PROMOTION PLAN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994227"/>
            <a:ext cx="11682484" cy="4558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rgbClr val="00B050"/>
                </a:solidFill>
              </a:rPr>
              <a:t>“Low </a:t>
            </a:r>
            <a:r>
              <a:rPr lang="en-US" sz="2400" b="1" i="1" dirty="0">
                <a:solidFill>
                  <a:srgbClr val="00B050"/>
                </a:solidFill>
              </a:rPr>
              <a:t>and zero-emissions vehicles should always be more economically beneficial to residents, than diesel powered </a:t>
            </a:r>
            <a:r>
              <a:rPr lang="en-US" sz="2400" b="1" i="1" dirty="0" smtClean="0">
                <a:solidFill>
                  <a:srgbClr val="00B050"/>
                </a:solidFill>
              </a:rPr>
              <a:t>ones…”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Promote Beijing EV 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trong urban policy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</a:t>
            </a:r>
            <a:r>
              <a:rPr lang="en-US" sz="2400" dirty="0" smtClean="0"/>
              <a:t>stablishment fast Charging Station in Beijing roads by 2030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Promote EV </a:t>
            </a:r>
            <a:r>
              <a:rPr lang="en-US" sz="2400" dirty="0"/>
              <a:t>Production </a:t>
            </a:r>
            <a:r>
              <a:rPr lang="en-US" sz="2400" dirty="0" smtClean="0"/>
              <a:t>to Local </a:t>
            </a:r>
            <a:r>
              <a:rPr lang="en-US" sz="2400" dirty="0"/>
              <a:t>EV </a:t>
            </a:r>
            <a:r>
              <a:rPr lang="en-US" sz="2400" dirty="0" smtClean="0"/>
              <a:t>Company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Support R&amp;D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Promote for local users and makers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1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research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4034896"/>
            <a:ext cx="9461183" cy="1870851"/>
          </a:xfrm>
        </p:spPr>
        <p:txBody>
          <a:bodyPr>
            <a:noAutofit/>
          </a:bodyPr>
          <a:lstStyle/>
          <a:p>
            <a:pPr algn="ctr"/>
            <a:r>
              <a:rPr lang="it-IT" sz="3600" i="1" dirty="0" smtClean="0"/>
              <a:t>PRICE</a:t>
            </a:r>
            <a:endParaRPr lang="mk-MK" sz="3600" i="1" dirty="0" smtClean="0"/>
          </a:p>
          <a:p>
            <a:pPr algn="ctr"/>
            <a:r>
              <a:rPr lang="it-IT" sz="3600" i="1" dirty="0" smtClean="0"/>
              <a:t>UNIQUE SERVICES</a:t>
            </a:r>
            <a:endParaRPr lang="mk-MK" sz="5400" b="1" i="1" dirty="0" smtClean="0"/>
          </a:p>
          <a:p>
            <a:pPr algn="ctr"/>
            <a:r>
              <a:rPr lang="en-US" sz="5400" b="1" dirty="0" smtClean="0"/>
              <a:t>COMPETITIVE ADVANTAGE</a:t>
            </a:r>
          </a:p>
          <a:p>
            <a:endParaRPr lang="mk-MK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pPr/>
              <a:t>34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3" y="1991360"/>
            <a:ext cx="3134226" cy="313422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625">
            <a:off x="7600969" y="685861"/>
            <a:ext cx="4189674" cy="41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packages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983533"/>
            <a:ext cx="4444999" cy="25123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r="18849"/>
          <a:stretch/>
        </p:blipFill>
        <p:spPr>
          <a:xfrm>
            <a:off x="241301" y="1856424"/>
            <a:ext cx="3797299" cy="315480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/>
          <a:stretch/>
        </p:blipFill>
        <p:spPr>
          <a:xfrm>
            <a:off x="8813799" y="3467971"/>
            <a:ext cx="3230563" cy="27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pPr/>
              <a:t>36</a:t>
            </a:fld>
            <a:endParaRPr lang="it-IT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79132"/>
              </p:ext>
            </p:extLst>
          </p:nvPr>
        </p:nvGraphicFramePr>
        <p:xfrm>
          <a:off x="252249" y="457204"/>
          <a:ext cx="11619186" cy="5671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837"/>
                <a:gridCol w="2323837"/>
                <a:gridCol w="1161919"/>
                <a:gridCol w="1161919"/>
                <a:gridCol w="2323837"/>
                <a:gridCol w="2323837"/>
              </a:tblGrid>
              <a:tr h="2297834">
                <a:tc rowSpan="2">
                  <a:txBody>
                    <a:bodyPr/>
                    <a:lstStyle/>
                    <a:p>
                      <a:r>
                        <a:rPr lang="en-US" b="1" u="sng" dirty="0" smtClean="0"/>
                        <a:t>Key</a:t>
                      </a:r>
                      <a:r>
                        <a:rPr lang="en-US" b="1" u="sng" baseline="0" dirty="0" smtClean="0"/>
                        <a:t> partners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sz="1200" baseline="0" dirty="0" smtClean="0"/>
                        <a:t>1. Local Government</a:t>
                      </a:r>
                    </a:p>
                    <a:p>
                      <a:r>
                        <a:rPr lang="en-US" sz="1200" baseline="0" dirty="0" smtClean="0"/>
                        <a:t>2. EV manufacturer</a:t>
                      </a:r>
                    </a:p>
                    <a:p>
                      <a:r>
                        <a:rPr lang="en-US" sz="1200" baseline="0" dirty="0" smtClean="0"/>
                        <a:t>3. Real-estate Developer</a:t>
                      </a:r>
                    </a:p>
                    <a:p>
                      <a:r>
                        <a:rPr lang="en-US" sz="1200" baseline="0" dirty="0" smtClean="0"/>
                        <a:t>4. Insurance company </a:t>
                      </a:r>
                    </a:p>
                    <a:p>
                      <a:r>
                        <a:rPr lang="en-US" sz="1200" baseline="0" dirty="0" smtClean="0"/>
                        <a:t>5. Parking lot operators</a:t>
                      </a:r>
                    </a:p>
                    <a:p>
                      <a:r>
                        <a:rPr lang="en-US" sz="1200" baseline="0" dirty="0" smtClean="0"/>
                        <a:t>6. Shared-office spaces</a:t>
                      </a:r>
                    </a:p>
                    <a:p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Key</a:t>
                      </a:r>
                      <a:r>
                        <a:rPr lang="en-US" b="1" u="sng" baseline="0" dirty="0" smtClean="0"/>
                        <a:t> Activities</a:t>
                      </a:r>
                    </a:p>
                    <a:p>
                      <a:r>
                        <a:rPr lang="en-US" sz="1200" u="none" baseline="0" dirty="0" smtClean="0"/>
                        <a:t>1.Develop and maintain app</a:t>
                      </a:r>
                    </a:p>
                    <a:p>
                      <a:r>
                        <a:rPr lang="en-US" sz="1200" u="none" baseline="0" dirty="0" smtClean="0"/>
                        <a:t>2. Fleet acquisition</a:t>
                      </a:r>
                    </a:p>
                    <a:p>
                      <a:r>
                        <a:rPr lang="en-US" sz="1200" u="none" dirty="0" smtClean="0"/>
                        <a:t>3. Track</a:t>
                      </a:r>
                      <a:r>
                        <a:rPr lang="en-US" sz="1200" u="none" baseline="0" dirty="0" smtClean="0"/>
                        <a:t> and act  on costumer feedback</a:t>
                      </a:r>
                    </a:p>
                    <a:p>
                      <a:r>
                        <a:rPr lang="en-US" sz="1200" u="none" baseline="0" dirty="0" smtClean="0"/>
                        <a:t>4. Engage with partners to develop a network of parking lots</a:t>
                      </a:r>
                    </a:p>
                    <a:p>
                      <a:endParaRPr lang="mk-MK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sz="1800" b="1" u="sng" dirty="0" smtClean="0"/>
                        <a:t>Value Proposition</a:t>
                      </a:r>
                    </a:p>
                    <a:p>
                      <a:endParaRPr lang="en-US" sz="1200" u="sng" baseline="0" dirty="0" smtClean="0"/>
                    </a:p>
                    <a:p>
                      <a:r>
                        <a:rPr lang="en-US" sz="1200" u="none" baseline="0" dirty="0" smtClean="0"/>
                        <a:t>1. Flexible mobility without the hassle and expense of owning a car</a:t>
                      </a:r>
                    </a:p>
                    <a:p>
                      <a:r>
                        <a:rPr lang="en-US" sz="1200" u="none" baseline="0" dirty="0" smtClean="0"/>
                        <a:t>2. High quality and environmentally friendly commute </a:t>
                      </a:r>
                    </a:p>
                    <a:p>
                      <a:endParaRPr lang="en-US" sz="1200" u="none" baseline="0" dirty="0" smtClean="0"/>
                    </a:p>
                    <a:p>
                      <a:endParaRPr lang="en-US" sz="1200" u="none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mk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Customer relationships</a:t>
                      </a:r>
                    </a:p>
                    <a:p>
                      <a:r>
                        <a:rPr lang="en-US" sz="1200" dirty="0" smtClean="0"/>
                        <a:t>1.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automated, the customer  relies on self-service through</a:t>
                      </a:r>
                      <a:r>
                        <a:rPr lang="en-US" sz="1200" baseline="0" dirty="0" smtClean="0"/>
                        <a:t> a tailored  mobile or website based interface</a:t>
                      </a:r>
                      <a:endParaRPr lang="mk-MK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1" u="sng" dirty="0" smtClean="0"/>
                        <a:t>Customer</a:t>
                      </a:r>
                      <a:r>
                        <a:rPr lang="en-US" b="1" u="sng" baseline="0" dirty="0" smtClean="0"/>
                        <a:t> segment</a:t>
                      </a:r>
                    </a:p>
                    <a:p>
                      <a:r>
                        <a:rPr lang="en-US" sz="1200" baseline="0" dirty="0" smtClean="0"/>
                        <a:t>1. Start-ups at shared office spaces </a:t>
                      </a:r>
                    </a:p>
                    <a:p>
                      <a:r>
                        <a:rPr lang="en-US" sz="1200" baseline="0" dirty="0" smtClean="0"/>
                        <a:t>2. Commuters working at emerging business centers (predictable routes)</a:t>
                      </a:r>
                    </a:p>
                    <a:p>
                      <a:r>
                        <a:rPr lang="en-US" sz="1200" baseline="0" dirty="0" smtClean="0"/>
                        <a:t>3. Young Adults</a:t>
                      </a:r>
                    </a:p>
                    <a:p>
                      <a:r>
                        <a:rPr lang="en-US" sz="1200" baseline="0" dirty="0" smtClean="0"/>
                        <a:t>4. Tourists residing at specific hotels (incentives for predictable routes)</a:t>
                      </a:r>
                      <a:endParaRPr lang="it-IT" sz="18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46618">
                <a:tc vMerge="1">
                  <a:txBody>
                    <a:bodyPr/>
                    <a:lstStyle/>
                    <a:p>
                      <a:endParaRPr lang="mk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Key Resources</a:t>
                      </a:r>
                    </a:p>
                    <a:p>
                      <a:r>
                        <a:rPr lang="en-US" sz="1200" b="0" u="none" dirty="0" smtClean="0"/>
                        <a:t>1. Car Fleet</a:t>
                      </a:r>
                    </a:p>
                    <a:p>
                      <a:r>
                        <a:rPr lang="en-US" sz="1200" b="0" u="none" dirty="0" smtClean="0"/>
                        <a:t>2. Parking</a:t>
                      </a:r>
                      <a:r>
                        <a:rPr lang="en-US" sz="1200" b="0" u="none" baseline="0" dirty="0" smtClean="0"/>
                        <a:t> lot agreements</a:t>
                      </a:r>
                    </a:p>
                    <a:p>
                      <a:r>
                        <a:rPr lang="en-US" sz="1200" b="0" u="none" baseline="0" dirty="0" smtClean="0"/>
                        <a:t>3. Workforce</a:t>
                      </a:r>
                    </a:p>
                    <a:p>
                      <a:r>
                        <a:rPr lang="en-US" sz="1200" b="0" u="none" baseline="0" dirty="0" smtClean="0"/>
                        <a:t>4. Software licensing</a:t>
                      </a:r>
                      <a:endParaRPr lang="mk-MK" sz="1200" b="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mk-MK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mk-M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Channels</a:t>
                      </a:r>
                      <a:endParaRPr lang="en-US" b="1" u="none" dirty="0"/>
                    </a:p>
                    <a:p>
                      <a:r>
                        <a:rPr lang="en-US" sz="1200" u="none" dirty="0" smtClean="0"/>
                        <a:t>1. Mobile</a:t>
                      </a:r>
                      <a:r>
                        <a:rPr lang="en-US" sz="1200" u="none" baseline="0" dirty="0" smtClean="0"/>
                        <a:t> app</a:t>
                      </a:r>
                    </a:p>
                    <a:p>
                      <a:r>
                        <a:rPr lang="en-US" sz="1200" u="none" baseline="0" dirty="0" smtClean="0"/>
                        <a:t>2. Website</a:t>
                      </a:r>
                    </a:p>
                    <a:p>
                      <a:r>
                        <a:rPr lang="en-US" sz="1200" u="none" baseline="0" dirty="0" smtClean="0"/>
                        <a:t>3. Fleet</a:t>
                      </a:r>
                    </a:p>
                    <a:p>
                      <a:endParaRPr lang="en-US" sz="1200" u="none" baseline="0" dirty="0" smtClean="0"/>
                    </a:p>
                    <a:p>
                      <a:endParaRPr lang="en-US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mk-MK"/>
                    </a:p>
                  </a:txBody>
                  <a:tcPr/>
                </a:tc>
              </a:tr>
              <a:tr h="1327146">
                <a:tc gridSpan="3">
                  <a:txBody>
                    <a:bodyPr/>
                    <a:lstStyle/>
                    <a:p>
                      <a:r>
                        <a:rPr lang="en-US" b="1" u="sng" dirty="0" smtClean="0"/>
                        <a:t>Cost</a:t>
                      </a:r>
                      <a:r>
                        <a:rPr lang="en-US" b="1" u="sng" baseline="0" dirty="0" smtClean="0"/>
                        <a:t> structure</a:t>
                      </a:r>
                    </a:p>
                    <a:p>
                      <a:r>
                        <a:rPr lang="en-US" sz="1200" b="0" u="none" dirty="0" smtClean="0"/>
                        <a:t>1. Vehicles</a:t>
                      </a:r>
                      <a:r>
                        <a:rPr lang="en-US" sz="1200" b="0" u="none" baseline="0" dirty="0" smtClean="0"/>
                        <a:t> depreciation</a:t>
                      </a:r>
                    </a:p>
                    <a:p>
                      <a:r>
                        <a:rPr lang="en-US" sz="1200" b="0" u="none" baseline="0" dirty="0" smtClean="0"/>
                        <a:t>2. Parking and dispatch costs</a:t>
                      </a:r>
                    </a:p>
                    <a:p>
                      <a:r>
                        <a:rPr lang="en-US" sz="1200" b="0" u="none" baseline="0" dirty="0" smtClean="0"/>
                        <a:t>3. Salaries </a:t>
                      </a:r>
                    </a:p>
                    <a:p>
                      <a:r>
                        <a:rPr lang="en-US" sz="1200" b="0" u="none" baseline="0" dirty="0" smtClean="0"/>
                        <a:t>4. Software</a:t>
                      </a:r>
                    </a:p>
                    <a:p>
                      <a:r>
                        <a:rPr lang="en-US" sz="1200" b="0" u="none" baseline="0" dirty="0" smtClean="0"/>
                        <a:t>5. Marketing </a:t>
                      </a:r>
                      <a:endParaRPr lang="mk-MK" sz="1200" b="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mk-M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k-MK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b="1" u="sng" dirty="0" smtClean="0"/>
                        <a:t>Revenue stream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Annual or Quarterly Subscription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Rental</a:t>
                      </a:r>
                      <a:r>
                        <a:rPr lang="en-US" sz="1200" baseline="0" dirty="0" smtClean="0"/>
                        <a:t> Fee by the km (1 to 1.5 RMB per km)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Advertising</a:t>
                      </a:r>
                      <a:endParaRPr lang="mk-MK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mk-M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k-MK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8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i="1" dirty="0" smtClean="0"/>
              <a:t>Clover</a:t>
            </a:r>
            <a:r>
              <a:rPr lang="en-US" i="1" dirty="0"/>
              <a:t>, C. (2017, October 12). Electric cars: China’s highly charged power play. Financial Times.</a:t>
            </a:r>
            <a:endParaRPr lang="it-IT" i="1" dirty="0"/>
          </a:p>
          <a:p>
            <a:pPr marL="0" indent="0" algn="just">
              <a:buNone/>
            </a:pPr>
            <a:r>
              <a:rPr lang="en-US" i="1" dirty="0" err="1" smtClean="0"/>
              <a:t>Hertzke</a:t>
            </a:r>
            <a:r>
              <a:rPr lang="en-US" i="1" dirty="0"/>
              <a:t>, P., Müller, N., &amp; Schenk, S. (2017, July). Dynamics in the global electric-vehicle market. McKinsey &amp; Company.</a:t>
            </a:r>
            <a:endParaRPr lang="it-IT" i="1" dirty="0"/>
          </a:p>
          <a:p>
            <a:pPr marL="0" indent="0" algn="just">
              <a:buNone/>
            </a:pPr>
            <a:r>
              <a:rPr lang="en-US" i="1" dirty="0" smtClean="0"/>
              <a:t>Clover</a:t>
            </a:r>
            <a:r>
              <a:rPr lang="en-US" i="1" dirty="0"/>
              <a:t>, C. (2017, October 24). Subsidies help China sell the most electric cars. Financial Times.</a:t>
            </a:r>
            <a:endParaRPr lang="it-IT" i="1" dirty="0"/>
          </a:p>
          <a:p>
            <a:pPr marL="0" indent="0" algn="just">
              <a:buNone/>
            </a:pPr>
            <a:r>
              <a:rPr lang="en-US" i="1" dirty="0" smtClean="0"/>
              <a:t>Gao</a:t>
            </a:r>
            <a:r>
              <a:rPr lang="en-US" i="1" dirty="0"/>
              <a:t>, P., </a:t>
            </a:r>
            <a:r>
              <a:rPr lang="en-US" i="1" dirty="0" err="1"/>
              <a:t>Malorny</a:t>
            </a:r>
            <a:r>
              <a:rPr lang="en-US" i="1" dirty="0"/>
              <a:t>, C., Sha, S., &amp; Guan, M. (2015). Supercharging the Development of Electric Vehicles in China (Rep.). McKinsey &amp; Company.</a:t>
            </a:r>
            <a:endParaRPr lang="it-IT" i="1" dirty="0"/>
          </a:p>
          <a:p>
            <a:pPr marL="0" indent="0" algn="just">
              <a:buNone/>
            </a:pPr>
            <a:r>
              <a:rPr lang="en-US" i="1" dirty="0" smtClean="0"/>
              <a:t>Krieger</a:t>
            </a:r>
            <a:r>
              <a:rPr lang="en-US" i="1" dirty="0"/>
              <a:t>, A., </a:t>
            </a:r>
            <a:r>
              <a:rPr lang="en-US" i="1" dirty="0" err="1"/>
              <a:t>Radtke</a:t>
            </a:r>
            <a:r>
              <a:rPr lang="en-US" i="1" dirty="0"/>
              <a:t>, P., &amp; Wang, L. (2012, July). Recharging China’s electric-vehicle aspirations. McKinsey &amp; Company.</a:t>
            </a:r>
            <a:endParaRPr lang="it-IT" i="1" dirty="0"/>
          </a:p>
          <a:p>
            <a:pPr marL="0" indent="0">
              <a:buNone/>
            </a:pPr>
            <a:r>
              <a:rPr lang="en-US" i="1" dirty="0" smtClean="0"/>
              <a:t>R</a:t>
            </a:r>
            <a:r>
              <a:rPr lang="en-US" i="1" dirty="0"/>
              <a:t>. Z., Dr. (2017). Car-Sharing in China: How to operate a successful business (pp. 1-16, Tech.). Munich, Germany: Roland Berger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r>
              <a:rPr lang="en-US" i="1" dirty="0"/>
              <a:t>Committee (R&amp;D) </a:t>
            </a:r>
            <a:r>
              <a:rPr lang="en-GB" i="1" dirty="0"/>
              <a:t>Electric Vehicle Association of Thailand (2017),Business Trend: Opportunities and Challenges and Way Forward for “Go Green” in EV Business in Thailand</a:t>
            </a:r>
          </a:p>
          <a:p>
            <a:pPr marL="0" indent="0">
              <a:buNone/>
            </a:pPr>
            <a:r>
              <a:rPr lang="en-GB" i="1" dirty="0"/>
              <a:t>How to promote EV Car;  </a:t>
            </a:r>
            <a:r>
              <a:rPr lang="en-US" i="1" dirty="0">
                <a:hlinkClick r:id="rId2"/>
              </a:rPr>
              <a:t>https://cleantechnica.com/2016/01/28/how-to-best-promote-electric-cars/</a:t>
            </a:r>
            <a:endParaRPr lang="en-US" i="1" dirty="0"/>
          </a:p>
          <a:p>
            <a:pPr marL="0" indent="0">
              <a:buNone/>
            </a:pPr>
            <a:r>
              <a:rPr lang="en-US" i="1" dirty="0" err="1"/>
              <a:t>chinadaily.com.cn</a:t>
            </a:r>
            <a:r>
              <a:rPr lang="en-US" i="1" dirty="0"/>
              <a:t>; Car-sharing market floundering in China; </a:t>
            </a:r>
            <a:r>
              <a:rPr lang="en-US" i="1" dirty="0">
                <a:hlinkClick r:id="rId3"/>
              </a:rPr>
              <a:t>http://www.chinadaily.com.cn/business/motoring/2017-03/20/content_28609872.htm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Joshua </a:t>
            </a:r>
            <a:r>
              <a:rPr lang="en-US" i="1" dirty="0" err="1"/>
              <a:t>Pundra</a:t>
            </a:r>
            <a:r>
              <a:rPr lang="en-US" i="1" dirty="0"/>
              <a:t>(2018) </a:t>
            </a:r>
            <a:r>
              <a:rPr lang="en-GB" i="1" dirty="0"/>
              <a:t>How to promote car-sharing to people who love their own cars; </a:t>
            </a:r>
            <a:r>
              <a:rPr lang="en-GB" i="1" dirty="0">
                <a:hlinkClick r:id="rId4"/>
              </a:rPr>
              <a:t>https://discovery.rsm.nl/articles/detail/331-how-to-promote-car-sharing-to-people-who-love-their-own-cars/</a:t>
            </a:r>
            <a:endParaRPr lang="en-GB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B2CDA-4FB2-9841-825F-285DA14BB2A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23488" y="2150151"/>
            <a:ext cx="682969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GB" sz="2400" dirty="0" smtClean="0">
                <a:sym typeface="Wingdings"/>
              </a:rPr>
              <a:t></a:t>
            </a:r>
            <a:r>
              <a:rPr lang="en-GB" sz="2400" dirty="0" smtClean="0"/>
              <a:t>Air pollution;</a:t>
            </a:r>
          </a:p>
          <a:p>
            <a:pPr algn="just">
              <a:lnSpc>
                <a:spcPct val="170000"/>
              </a:lnSpc>
            </a:pPr>
            <a:r>
              <a:rPr lang="en-GB" sz="2400" dirty="0" smtClean="0">
                <a:sym typeface="Wingdings"/>
              </a:rPr>
              <a:t></a:t>
            </a:r>
            <a:r>
              <a:rPr lang="en-GB" sz="2400" dirty="0" smtClean="0"/>
              <a:t>Congestion </a:t>
            </a:r>
          </a:p>
          <a:p>
            <a:pPr algn="just">
              <a:lnSpc>
                <a:spcPct val="170000"/>
              </a:lnSpc>
            </a:pPr>
            <a:r>
              <a:rPr lang="en-GB" sz="2400" dirty="0" smtClean="0">
                <a:sym typeface="Wingdings"/>
              </a:rPr>
              <a:t></a:t>
            </a:r>
            <a:r>
              <a:rPr lang="en-GB" sz="2400" dirty="0" smtClean="0"/>
              <a:t>high cost of car ownership </a:t>
            </a:r>
          </a:p>
          <a:p>
            <a:pPr algn="just">
              <a:lnSpc>
                <a:spcPct val="170000"/>
              </a:lnSpc>
            </a:pPr>
            <a:r>
              <a:rPr lang="en-GB" sz="2400" dirty="0" smtClean="0">
                <a:sym typeface="Wingdings"/>
              </a:rPr>
              <a:t></a:t>
            </a:r>
            <a:r>
              <a:rPr lang="en-GB" sz="2400" dirty="0" smtClean="0"/>
              <a:t>$15,000 for a license plate: only 1 on 20 can have it</a:t>
            </a:r>
          </a:p>
          <a:p>
            <a:pPr algn="just">
              <a:lnSpc>
                <a:spcPct val="170000"/>
              </a:lnSpc>
            </a:pPr>
            <a:r>
              <a:rPr lang="en-GB" sz="2400" dirty="0" smtClean="0">
                <a:sym typeface="Wingdings"/>
              </a:rPr>
              <a:t> High cost of </a:t>
            </a:r>
            <a:r>
              <a:rPr lang="en-GB" sz="2400" dirty="0" smtClean="0"/>
              <a:t>parking space and insurance.</a:t>
            </a:r>
          </a:p>
          <a:p>
            <a:endParaRPr lang="it-IT" sz="24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26522"/>
            <a:ext cx="3672840" cy="3672840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</p:pic>
      <p:sp>
        <p:nvSpPr>
          <p:cNvPr id="7" name="CasellaDiTesto 6"/>
          <p:cNvSpPr txBox="1"/>
          <p:nvPr/>
        </p:nvSpPr>
        <p:spPr>
          <a:xfrm>
            <a:off x="764498" y="403247"/>
            <a:ext cx="7236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smtClean="0"/>
              <a:t>WHY EV CAR-SHARING in BEIJING</a:t>
            </a:r>
            <a:endParaRPr lang="it-IT" sz="4400" b="1"/>
          </a:p>
        </p:txBody>
      </p:sp>
    </p:spTree>
    <p:extLst>
      <p:ext uri="{BB962C8B-B14F-4D97-AF65-F5344CB8AC3E}">
        <p14:creationId xmlns:p14="http://schemas.microsoft.com/office/powerpoint/2010/main" val="16390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05756" y="968015"/>
            <a:ext cx="4789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/>
              <a:t>WHY INVEST IN EV?</a:t>
            </a:r>
            <a:endParaRPr lang="it-IT" sz="44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26522"/>
            <a:ext cx="3672840" cy="3672840"/>
          </a:xfrm>
          <a:prstGeom prst="rect">
            <a:avLst/>
          </a:prstGeom>
          <a:pattFill prst="pct5">
            <a:fgClr>
              <a:schemeClr val="accent2"/>
            </a:fgClr>
            <a:bgClr>
              <a:schemeClr val="bg1"/>
            </a:bgClr>
          </a:pattFill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505756" y="2520029"/>
            <a:ext cx="7184198" cy="30357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400" smtClean="0"/>
              <a:t>R</a:t>
            </a:r>
            <a:r>
              <a:rPr lang="en-GB" sz="2400" b="1" smtClean="0"/>
              <a:t>educe</a:t>
            </a:r>
            <a:r>
              <a:rPr lang="en-GB" sz="2400" smtClean="0"/>
              <a:t> consumption of </a:t>
            </a:r>
            <a:r>
              <a:rPr lang="en-GB" sz="2400" b="1" smtClean="0"/>
              <a:t>oil</a:t>
            </a:r>
            <a:r>
              <a:rPr lang="en-GB" sz="2400" smtClean="0"/>
              <a:t>-based fuels and boost China’s </a:t>
            </a:r>
            <a:r>
              <a:rPr lang="en-GB" sz="2400" b="1" smtClean="0"/>
              <a:t>energy independence</a:t>
            </a:r>
          </a:p>
          <a:p>
            <a:pPr marL="514350" indent="-514350">
              <a:buFont typeface="+mj-lt"/>
              <a:buAutoNum type="arabicPeriod"/>
            </a:pPr>
            <a:endParaRPr lang="en-GB" sz="2400" smtClean="0"/>
          </a:p>
          <a:p>
            <a:pPr marL="514350" indent="-514350">
              <a:buFont typeface="+mj-lt"/>
              <a:buAutoNum type="arabicPeriod"/>
            </a:pPr>
            <a:r>
              <a:rPr lang="en-GB" sz="2400" b="1" smtClean="0"/>
              <a:t>Reduce</a:t>
            </a:r>
            <a:r>
              <a:rPr lang="en-GB" sz="2400" smtClean="0"/>
              <a:t> carbon dioxide emissions and </a:t>
            </a:r>
            <a:r>
              <a:rPr lang="en-GB" sz="2400" b="1" smtClean="0"/>
              <a:t>air pollution</a:t>
            </a:r>
            <a:r>
              <a:rPr lang="en-GB" sz="240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GB" sz="2400" smtClean="0"/>
          </a:p>
          <a:p>
            <a:pPr marL="514350" indent="-514350">
              <a:buFont typeface="+mj-lt"/>
              <a:buAutoNum type="arabicPeriod"/>
            </a:pPr>
            <a:r>
              <a:rPr lang="en-GB" sz="2400" smtClean="0"/>
              <a:t>Chinese industry can become a </a:t>
            </a:r>
            <a:r>
              <a:rPr lang="en-GB" sz="2400" b="1" smtClean="0"/>
              <a:t>global leader</a:t>
            </a:r>
            <a:r>
              <a:rPr lang="en-GB" sz="240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176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6" y="659566"/>
            <a:ext cx="7528363" cy="5651291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8139659" y="883145"/>
            <a:ext cx="3237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smtClean="0"/>
              <a:t>AIR POLLUTION in BEIJING</a:t>
            </a:r>
            <a:endParaRPr lang="it-IT" sz="4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289560" y="4595891"/>
            <a:ext cx="356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In 2013, Beijing registered what the New York Times labelled as “Crazy Bad” AQI </a:t>
            </a:r>
            <a:r>
              <a:rPr lang="en-GB" sz="2400" dirty="0" smtClean="0"/>
              <a:t>of 755</a:t>
            </a:r>
            <a:r>
              <a:rPr lang="it-IT" sz="2400" dirty="0" smtClean="0">
                <a:effectLst/>
              </a:rPr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84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59" y="3470222"/>
            <a:ext cx="4959248" cy="297554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614596"/>
            <a:ext cx="6608997" cy="371756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494923" y="1750101"/>
            <a:ext cx="371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smtClean="0"/>
              <a:t>PROBLEM of TRAFFIC JAM</a:t>
            </a:r>
            <a:endParaRPr lang="it-IT" sz="4400" b="1" dirty="0"/>
          </a:p>
        </p:txBody>
      </p:sp>
    </p:spTree>
    <p:extLst>
      <p:ext uri="{BB962C8B-B14F-4D97-AF65-F5344CB8AC3E}">
        <p14:creationId xmlns:p14="http://schemas.microsoft.com/office/powerpoint/2010/main" val="5893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9" y="1353059"/>
            <a:ext cx="6876357" cy="446312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570033" y="980580"/>
            <a:ext cx="3717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smtClean="0"/>
              <a:t>EV in CHINA</a:t>
            </a:r>
            <a:endParaRPr lang="it-IT" sz="4400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600014" y="2233534"/>
            <a:ext cx="43771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>
                <a:latin typeface="Calibri" charset="0"/>
                <a:ea typeface="Calibri" charset="0"/>
                <a:cs typeface="Calibri" charset="0"/>
              </a:rPr>
              <a:t>43%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 of EV production worldwide:</a:t>
            </a:r>
            <a:r>
              <a:rPr lang="en-GB" sz="2000" dirty="0" smtClean="0"/>
              <a:t> </a:t>
            </a:r>
            <a:r>
              <a:rPr lang="en-GB" sz="2000" b="1" dirty="0" smtClean="0"/>
              <a:t>world’s largest maker of electric vehicles</a:t>
            </a:r>
            <a:r>
              <a:rPr lang="en-GB" sz="2000" dirty="0" smtClean="0"/>
              <a:t>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 smtClean="0"/>
              <a:t>Electric vehicles (EVs): part of </a:t>
            </a:r>
            <a:r>
              <a:rPr lang="en-GB" sz="2000" b="1" dirty="0" smtClean="0"/>
              <a:t>Made in China 2025 strategy</a:t>
            </a:r>
            <a:r>
              <a:rPr lang="en-GB" sz="2000" dirty="0" smtClean="0"/>
              <a:t>.</a:t>
            </a:r>
          </a:p>
          <a:p>
            <a:pPr algn="just"/>
            <a:endParaRPr lang="it-IT" sz="2000" dirty="0" smtClean="0"/>
          </a:p>
          <a:p>
            <a:pPr algn="just"/>
            <a:r>
              <a:rPr lang="en-GB" sz="2000" dirty="0" smtClean="0"/>
              <a:t>Beijing expects spending to top 400bn RMB between 2015 and 2020 in </a:t>
            </a:r>
            <a:r>
              <a:rPr lang="en-GB" sz="2000" b="1" dirty="0" smtClean="0"/>
              <a:t>Subsidies</a:t>
            </a:r>
            <a:endParaRPr lang="it-IT" sz="2000" b="1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" y="1353059"/>
            <a:ext cx="7299503" cy="43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9" y="884420"/>
            <a:ext cx="7175500" cy="50165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8094688" y="325555"/>
            <a:ext cx="3717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smtClean="0"/>
              <a:t>CAR-SHARING </a:t>
            </a:r>
            <a:r>
              <a:rPr lang="it-IT" sz="4400" b="1" dirty="0" smtClean="0"/>
              <a:t>in BEIJING</a:t>
            </a:r>
            <a:endParaRPr lang="it-IT" sz="4400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094688" y="1897792"/>
            <a:ext cx="391243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Current customers</a:t>
            </a:r>
            <a:r>
              <a:rPr lang="en-GB" sz="2000" dirty="0" smtClean="0"/>
              <a:t>: </a:t>
            </a:r>
            <a:r>
              <a:rPr lang="en-GB" sz="2000" b="1" dirty="0" smtClean="0"/>
              <a:t>25 - 35 years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70 </a:t>
            </a:r>
            <a:r>
              <a:rPr lang="en-US" sz="2000" dirty="0"/>
              <a:t>% of surveyed young adults in Beijing and Shanghai are interested in the car-sharing Service</a:t>
            </a:r>
            <a:r>
              <a:rPr lang="en-US" sz="2000" dirty="0" smtClean="0"/>
              <a:t>.</a:t>
            </a:r>
            <a:endParaRPr lang="en-GB" sz="2000" dirty="0" smtClean="0"/>
          </a:p>
          <a:p>
            <a:pPr>
              <a:lnSpc>
                <a:spcPct val="150000"/>
              </a:lnSpc>
            </a:pPr>
            <a:r>
              <a:rPr lang="en-GB" sz="2000" dirty="0" smtClean="0">
                <a:sym typeface="Wingdings"/>
              </a:rPr>
              <a:t></a:t>
            </a:r>
            <a:r>
              <a:rPr lang="en-GB" sz="2000" dirty="0" smtClean="0"/>
              <a:t>Awareness of the concept of sharing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sym typeface="Wingdings"/>
              </a:rPr>
              <a:t></a:t>
            </a:r>
            <a:r>
              <a:rPr lang="en-GB" sz="2000" dirty="0" smtClean="0"/>
              <a:t>Limited nature of private vehicle ownership.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sym typeface="Wingdings"/>
              </a:rPr>
              <a:t></a:t>
            </a:r>
            <a:r>
              <a:rPr lang="en-GB" sz="2000" dirty="0" smtClean="0"/>
              <a:t>Frequent mobility needs. 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639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1190</Words>
  <Application>Microsoft Macintosh PowerPoint</Application>
  <PresentationFormat>Widescreen</PresentationFormat>
  <Paragraphs>259</Paragraphs>
  <Slides>37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DengXian</vt:lpstr>
      <vt:lpstr>Times New Roman</vt:lpstr>
      <vt:lpstr>Wingdings</vt:lpstr>
      <vt:lpstr>宋体</vt:lpstr>
      <vt:lpstr>Retrospettivo</vt:lpstr>
      <vt:lpstr>Presentazione di PowerPoint</vt:lpstr>
      <vt:lpstr>What is Sustainable Mobility?</vt:lpstr>
      <vt:lpstr>Where?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Areas of Concern</vt:lpstr>
      <vt:lpstr>Transportation: Past, Present &amp; Future</vt:lpstr>
      <vt:lpstr>How many propulsion or fuel options are  available in the world?</vt:lpstr>
      <vt:lpstr>Propulsion Options</vt:lpstr>
      <vt:lpstr>Technologies developed </vt:lpstr>
      <vt:lpstr>New generations of batteries</vt:lpstr>
      <vt:lpstr>Issues?</vt:lpstr>
      <vt:lpstr>Other technologies</vt:lpstr>
      <vt:lpstr>Infrastructures </vt:lpstr>
      <vt:lpstr>Charging stations</vt:lpstr>
      <vt:lpstr>Charging Stations</vt:lpstr>
      <vt:lpstr>Vehicle to Grid</vt:lpstr>
      <vt:lpstr>Points to end</vt:lpstr>
      <vt:lpstr>Pilot in collaboration with emerging business centers, A-B sharing model, expand to 2nd their cities in second phase 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                   EV CAR SHARING PROMOTION</vt:lpstr>
      <vt:lpstr>Presentazione di PowerPoint</vt:lpstr>
      <vt:lpstr>                                        LONG TERM PROMOTION PLAN</vt:lpstr>
      <vt:lpstr>Market research</vt:lpstr>
      <vt:lpstr>Program packages</vt:lpstr>
      <vt:lpstr>Presentazione di PowerPoint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francesco ghidoni</dc:creator>
  <cp:lastModifiedBy>francesco ghidoni</cp:lastModifiedBy>
  <cp:revision>38</cp:revision>
  <dcterms:created xsi:type="dcterms:W3CDTF">2018-01-17T10:52:07Z</dcterms:created>
  <dcterms:modified xsi:type="dcterms:W3CDTF">2018-03-07T01:49:33Z</dcterms:modified>
</cp:coreProperties>
</file>